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7" r:id="rId4"/>
  </p:sldMasterIdLst>
  <p:notesMasterIdLst>
    <p:notesMasterId r:id="rId22"/>
  </p:notesMasterIdLst>
  <p:handoutMasterIdLst>
    <p:handoutMasterId r:id="rId23"/>
  </p:handoutMasterIdLst>
  <p:sldIdLst>
    <p:sldId id="367" r:id="rId5"/>
    <p:sldId id="368" r:id="rId6"/>
    <p:sldId id="347" r:id="rId7"/>
    <p:sldId id="355" r:id="rId8"/>
    <p:sldId id="326" r:id="rId9"/>
    <p:sldId id="369" r:id="rId10"/>
    <p:sldId id="262" r:id="rId11"/>
    <p:sldId id="345" r:id="rId12"/>
    <p:sldId id="344" r:id="rId13"/>
    <p:sldId id="361" r:id="rId14"/>
    <p:sldId id="370" r:id="rId15"/>
    <p:sldId id="357" r:id="rId16"/>
    <p:sldId id="356" r:id="rId17"/>
    <p:sldId id="371" r:id="rId18"/>
    <p:sldId id="372" r:id="rId19"/>
    <p:sldId id="373" r:id="rId20"/>
    <p:sldId id="31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3884" userDrawn="1">
          <p15:clr>
            <a:srgbClr val="A4A3A4"/>
          </p15:clr>
        </p15:guide>
        <p15:guide id="3" pos="529" userDrawn="1">
          <p15:clr>
            <a:srgbClr val="A4A3A4"/>
          </p15:clr>
        </p15:guide>
        <p15:guide id="4" pos="7151" userDrawn="1">
          <p15:clr>
            <a:srgbClr val="A4A3A4"/>
          </p15:clr>
        </p15:guide>
        <p15:guide id="5" pos="3840" userDrawn="1">
          <p15:clr>
            <a:srgbClr val="A4A3A4"/>
          </p15:clr>
        </p15:guide>
        <p15:guide id="6" orient="horz" pos="21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60CDD2"/>
    <a:srgbClr val="F38989"/>
    <a:srgbClr val="E44242"/>
    <a:srgbClr val="81F7BF"/>
    <a:srgbClr val="EEEA48"/>
    <a:srgbClr val="A3BFD9"/>
    <a:srgbClr val="BBC464"/>
    <a:srgbClr val="AFDC4C"/>
    <a:srgbClr val="40F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D06A8-F457-4BB8-A547-0D6F90E7322D}" v="121" dt="2023-08-28T10:48:38.612"/>
    <p1510:client id="{C002B8E4-2FEB-48A6-B1D5-E69B9B5F6F4D}" v="24" dt="2023-08-29T14:48:07.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8" autoAdjust="0"/>
    <p:restoredTop sz="94660"/>
  </p:normalViewPr>
  <p:slideViewPr>
    <p:cSldViewPr snapToGrid="0">
      <p:cViewPr>
        <p:scale>
          <a:sx n="96" d="100"/>
          <a:sy n="96" d="100"/>
        </p:scale>
        <p:origin x="72" y="300"/>
      </p:cViewPr>
      <p:guideLst>
        <p:guide orient="horz" pos="482"/>
        <p:guide orient="horz" pos="3884"/>
        <p:guide pos="529"/>
        <p:guide pos="7151"/>
        <p:guide pos="3840"/>
        <p:guide orient="horz" pos="218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t>‹Nº›</a:t>
            </a:fld>
            <a:endParaRPr lang="en-ID"/>
          </a:p>
        </p:txBody>
      </p:sp>
    </p:spTree>
    <p:extLst>
      <p:ext uri="{BB962C8B-B14F-4D97-AF65-F5344CB8AC3E}">
        <p14:creationId xmlns:p14="http://schemas.microsoft.com/office/powerpoint/2010/main" val="135129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t>‹Nº›</a:t>
            </a:fld>
            <a:endParaRPr lang="en-US"/>
          </a:p>
        </p:txBody>
      </p:sp>
    </p:spTree>
    <p:extLst>
      <p:ext uri="{BB962C8B-B14F-4D97-AF65-F5344CB8AC3E}">
        <p14:creationId xmlns:p14="http://schemas.microsoft.com/office/powerpoint/2010/main" val="168415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B9867-A8D7-43CA-B62E-65ACB63F0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5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3977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2600" y="1279525"/>
            <a:ext cx="6140450" cy="34544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45299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5833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6923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27523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229984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850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5224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5258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96657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17839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8924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9776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3352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1300438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215522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3510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71ED1D-C769-4485-B8DB-E0242F519AF8}"/>
              </a:ext>
            </a:extLst>
          </p:cNvPr>
          <p:cNvSpPr>
            <a:spLocks noGrp="1"/>
          </p:cNvSpPr>
          <p:nvPr>
            <p:ph type="pic" sz="quarter" idx="10"/>
          </p:nvPr>
        </p:nvSpPr>
        <p:spPr>
          <a:xfrm>
            <a:off x="0" y="2"/>
            <a:ext cx="12192000" cy="6857999"/>
          </a:xfrm>
          <a:solidFill>
            <a:schemeClr val="bg2">
              <a:lumMod val="95000"/>
            </a:schemeClr>
          </a:solidFill>
        </p:spPr>
        <p:txBody>
          <a:bodyPr>
            <a:normAutofit/>
          </a:bodyPr>
          <a:lstStyle>
            <a:lvl1pPr>
              <a:defRPr sz="600"/>
            </a:lvl1pPr>
          </a:lstStyle>
          <a:p>
            <a:endParaRPr lang="en-ID"/>
          </a:p>
        </p:txBody>
      </p:sp>
      <p:sp>
        <p:nvSpPr>
          <p:cNvPr id="6" name="Picture Placeholder 5">
            <a:extLst>
              <a:ext uri="{FF2B5EF4-FFF2-40B4-BE49-F238E27FC236}">
                <a16:creationId xmlns:a16="http://schemas.microsoft.com/office/drawing/2014/main" id="{D46428EA-10E5-46A3-BB08-385357E3BA49}"/>
              </a:ext>
            </a:extLst>
          </p:cNvPr>
          <p:cNvSpPr>
            <a:spLocks noGrp="1"/>
          </p:cNvSpPr>
          <p:nvPr>
            <p:ph type="pic" sz="quarter" idx="11"/>
          </p:nvPr>
        </p:nvSpPr>
        <p:spPr>
          <a:xfrm>
            <a:off x="2441751" y="3"/>
            <a:ext cx="3140379" cy="6857999"/>
          </a:xfrm>
          <a:custGeom>
            <a:avLst/>
            <a:gdLst>
              <a:gd name="connsiteX0" fmla="*/ 0 w 3140379"/>
              <a:gd name="connsiteY0" fmla="*/ 0 h 6857999"/>
              <a:gd name="connsiteX1" fmla="*/ 3140379 w 3140379"/>
              <a:gd name="connsiteY1" fmla="*/ 0 h 6857999"/>
              <a:gd name="connsiteX2" fmla="*/ 3140379 w 3140379"/>
              <a:gd name="connsiteY2" fmla="*/ 6857999 h 6857999"/>
              <a:gd name="connsiteX3" fmla="*/ 0 w 314037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140379" h="6857999">
                <a:moveTo>
                  <a:pt x="0" y="0"/>
                </a:moveTo>
                <a:lnTo>
                  <a:pt x="3140379" y="0"/>
                </a:lnTo>
                <a:lnTo>
                  <a:pt x="3140379" y="6857999"/>
                </a:lnTo>
                <a:lnTo>
                  <a:pt x="0" y="6857999"/>
                </a:lnTo>
                <a:close/>
              </a:path>
            </a:pathLst>
          </a:custGeom>
          <a:solidFill>
            <a:schemeClr val="bg2">
              <a:lumMod val="85000"/>
            </a:schemeClr>
          </a:solidFill>
        </p:spPr>
        <p:txBody>
          <a:bodyPr wrap="square">
            <a:noAutofit/>
          </a:bodyPr>
          <a:lstStyle>
            <a:lvl1pPr>
              <a:defRPr sz="600"/>
            </a:lvl1pPr>
          </a:lstStyle>
          <a:p>
            <a:endParaRPr lang="en-ID"/>
          </a:p>
        </p:txBody>
      </p:sp>
    </p:spTree>
    <p:extLst>
      <p:ext uri="{BB962C8B-B14F-4D97-AF65-F5344CB8AC3E}">
        <p14:creationId xmlns:p14="http://schemas.microsoft.com/office/powerpoint/2010/main" val="262251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839786" y="692153"/>
            <a:ext cx="10512415" cy="5473697"/>
          </a:xfrm>
          <a:solidFill>
            <a:schemeClr val="bg2">
              <a:lumMod val="75000"/>
            </a:schemeClr>
          </a:solidFill>
        </p:spPr>
        <p:txBody>
          <a:bodyPr anchor="ctr">
            <a:normAutofit/>
          </a:bodyPr>
          <a:lstStyle>
            <a:lvl1pPr algn="ctr">
              <a:defRPr sz="1350">
                <a:solidFill>
                  <a:schemeClr val="bg1"/>
                </a:solidFill>
              </a:defRPr>
            </a:lvl1pPr>
          </a:lstStyle>
          <a:p>
            <a:endParaRPr lang="en-ID"/>
          </a:p>
        </p:txBody>
      </p:sp>
      <p:sp>
        <p:nvSpPr>
          <p:cNvPr id="15" name="Title 1"/>
          <p:cNvSpPr>
            <a:spLocks noGrp="1"/>
          </p:cNvSpPr>
          <p:nvPr>
            <p:ph type="ctrTitle" hasCustomPrompt="1"/>
          </p:nvPr>
        </p:nvSpPr>
        <p:spPr>
          <a:xfrm>
            <a:off x="2665863" y="1989030"/>
            <a:ext cx="6860276" cy="944562"/>
          </a:xfrm>
        </p:spPr>
        <p:txBody>
          <a:bodyPr anchor="ctr">
            <a:noAutofit/>
          </a:bodyPr>
          <a:lstStyle>
            <a:lvl1pPr algn="ctr">
              <a:defRPr sz="3300" b="1">
                <a:solidFill>
                  <a:schemeClr val="bg1"/>
                </a:solidFill>
              </a:defRPr>
            </a:lvl1pPr>
          </a:lstStyle>
          <a:p>
            <a:r>
              <a:rPr lang="en-US"/>
              <a:t>Click to edit title</a:t>
            </a:r>
          </a:p>
        </p:txBody>
      </p:sp>
      <p:sp>
        <p:nvSpPr>
          <p:cNvPr id="16" name="Subtitle 2"/>
          <p:cNvSpPr>
            <a:spLocks noGrp="1"/>
          </p:cNvSpPr>
          <p:nvPr>
            <p:ph type="subTitle" idx="1"/>
          </p:nvPr>
        </p:nvSpPr>
        <p:spPr>
          <a:xfrm>
            <a:off x="2665863" y="2791204"/>
            <a:ext cx="6860276" cy="350838"/>
          </a:xfrm>
        </p:spPr>
        <p:txBody>
          <a:bodyPr anchor="ctr">
            <a:normAutofit/>
          </a:bodyPr>
          <a:lstStyle>
            <a:lvl1pPr marL="0" indent="0" algn="ctr">
              <a:buNone/>
              <a:defRPr sz="900" spc="0">
                <a:solidFill>
                  <a:schemeClr val="tx1">
                    <a:lumMod val="60000"/>
                    <a:lumOff val="4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72713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D7F7CF-E4CC-4A17-9071-B9B519867056}"/>
              </a:ext>
            </a:extLst>
          </p:cNvPr>
          <p:cNvSpPr>
            <a:spLocks noGrp="1"/>
          </p:cNvSpPr>
          <p:nvPr>
            <p:ph type="sldNum" sz="quarter" idx="12"/>
          </p:nvPr>
        </p:nvSpPr>
        <p:spPr>
          <a:xfrm>
            <a:off x="11314905" y="163516"/>
            <a:ext cx="914400" cy="365125"/>
          </a:xfrm>
        </p:spPr>
        <p:txBody>
          <a:bodyPr/>
          <a:lstStyle>
            <a:lvl1pPr algn="ctr">
              <a:defRPr sz="1350" b="0">
                <a:solidFill>
                  <a:schemeClr val="bg1"/>
                </a:solidFill>
                <a:latin typeface="Verdana" panose="020B0604030504040204" pitchFamily="34" charset="0"/>
                <a:ea typeface="Verdana" panose="020B0604030504040204" pitchFamily="34" charset="0"/>
              </a:defRPr>
            </a:lvl1pPr>
          </a:lstStyle>
          <a:p>
            <a:fld id="{E3813BF9-5145-4417-B95D-FA8627973885}" type="slidenum">
              <a:rPr lang="en-US" smtClean="0"/>
              <a:pPr/>
              <a:t>‹Nº›</a:t>
            </a:fld>
            <a:endParaRPr lang="en-US"/>
          </a:p>
        </p:txBody>
      </p:sp>
    </p:spTree>
    <p:extLst>
      <p:ext uri="{BB962C8B-B14F-4D97-AF65-F5344CB8AC3E}">
        <p14:creationId xmlns:p14="http://schemas.microsoft.com/office/powerpoint/2010/main" val="140363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ectangle 3"/>
          <p:cNvSpPr/>
          <p:nvPr userDrawn="1"/>
        </p:nvSpPr>
        <p:spPr>
          <a:xfrm>
            <a:off x="11352213" y="0"/>
            <a:ext cx="839787" cy="692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6" name="Rectangle 5"/>
          <p:cNvSpPr/>
          <p:nvPr userDrawn="1"/>
        </p:nvSpPr>
        <p:spPr>
          <a:xfrm>
            <a:off x="-17021" y="-5968"/>
            <a:ext cx="859809" cy="6863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nvGrpSpPr>
          <p:cNvPr id="9" name="Group 8">
            <a:extLst>
              <a:ext uri="{FF2B5EF4-FFF2-40B4-BE49-F238E27FC236}">
                <a16:creationId xmlns:a16="http://schemas.microsoft.com/office/drawing/2014/main" id="{0AA4005C-6DD8-4518-92DD-2F88015ADC98}"/>
              </a:ext>
            </a:extLst>
          </p:cNvPr>
          <p:cNvGrpSpPr/>
          <p:nvPr userDrawn="1"/>
        </p:nvGrpSpPr>
        <p:grpSpPr>
          <a:xfrm>
            <a:off x="222561" y="3274495"/>
            <a:ext cx="387795" cy="291356"/>
            <a:chOff x="3233215" y="3539687"/>
            <a:chExt cx="1960098" cy="1960098"/>
          </a:xfrm>
          <a:solidFill>
            <a:schemeClr val="bg1"/>
          </a:solidFill>
        </p:grpSpPr>
        <p:sp>
          <p:nvSpPr>
            <p:cNvPr id="10" name="Circle: Hollow 11">
              <a:extLst>
                <a:ext uri="{FF2B5EF4-FFF2-40B4-BE49-F238E27FC236}">
                  <a16:creationId xmlns:a16="http://schemas.microsoft.com/office/drawing/2014/main" id="{2CC6B8BB-EDF8-453B-8916-652C9C90CB6A}"/>
                </a:ext>
              </a:extLst>
            </p:cNvPr>
            <p:cNvSpPr/>
            <p:nvPr/>
          </p:nvSpPr>
          <p:spPr>
            <a:xfrm>
              <a:off x="3543879" y="3850351"/>
              <a:ext cx="1338773" cy="1338773"/>
            </a:xfrm>
            <a:prstGeom prst="donut">
              <a:avLst>
                <a:gd name="adj" fmla="val 107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
          <p:nvSpPr>
            <p:cNvPr id="15" name="Circle: Hollow 12">
              <a:extLst>
                <a:ext uri="{FF2B5EF4-FFF2-40B4-BE49-F238E27FC236}">
                  <a16:creationId xmlns:a16="http://schemas.microsoft.com/office/drawing/2014/main" id="{A5C51C8F-8AB2-47EA-A525-66B59F37138D}"/>
                </a:ext>
              </a:extLst>
            </p:cNvPr>
            <p:cNvSpPr/>
            <p:nvPr/>
          </p:nvSpPr>
          <p:spPr>
            <a:xfrm>
              <a:off x="3233215" y="3539687"/>
              <a:ext cx="1960098" cy="1960098"/>
            </a:xfrm>
            <a:prstGeom prst="donut">
              <a:avLst>
                <a:gd name="adj" fmla="val 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1"/>
                </a:solidFill>
              </a:endParaRPr>
            </a:p>
          </p:txBody>
        </p:sp>
        <p:sp>
          <p:nvSpPr>
            <p:cNvPr id="16" name="Rectangle 15">
              <a:extLst>
                <a:ext uri="{FF2B5EF4-FFF2-40B4-BE49-F238E27FC236}">
                  <a16:creationId xmlns:a16="http://schemas.microsoft.com/office/drawing/2014/main" id="{369CEC58-29CE-423E-A626-1A7C177CAD58}"/>
                </a:ext>
              </a:extLst>
            </p:cNvPr>
            <p:cNvSpPr/>
            <p:nvPr/>
          </p:nvSpPr>
          <p:spPr>
            <a:xfrm>
              <a:off x="4136930" y="5189124"/>
              <a:ext cx="152667" cy="291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17" name="Slide Number Placeholder 5">
            <a:extLst>
              <a:ext uri="{FF2B5EF4-FFF2-40B4-BE49-F238E27FC236}">
                <a16:creationId xmlns:a16="http://schemas.microsoft.com/office/drawing/2014/main" id="{C5B4F9FD-1B1D-497C-BC2F-46DA69EB8AD9}"/>
              </a:ext>
            </a:extLst>
          </p:cNvPr>
          <p:cNvSpPr>
            <a:spLocks noGrp="1"/>
          </p:cNvSpPr>
          <p:nvPr>
            <p:ph type="sldNum" sz="quarter" idx="12"/>
          </p:nvPr>
        </p:nvSpPr>
        <p:spPr>
          <a:xfrm>
            <a:off x="11314905" y="163516"/>
            <a:ext cx="914400" cy="365125"/>
          </a:xfrm>
        </p:spPr>
        <p:txBody>
          <a:bodyPr/>
          <a:lstStyle>
            <a:lvl1pPr algn="ctr">
              <a:defRPr sz="1350" b="0">
                <a:solidFill>
                  <a:schemeClr val="bg1"/>
                </a:solidFill>
                <a:latin typeface="+mj-lt"/>
              </a:defRPr>
            </a:lvl1pPr>
          </a:lstStyle>
          <a:p>
            <a:fld id="{E3813BF9-5145-4417-B95D-FA8627973885}" type="slidenum">
              <a:rPr lang="en-US" smtClean="0"/>
              <a:pPr/>
              <a:t>‹Nº›</a:t>
            </a:fld>
            <a:endParaRPr lang="en-US"/>
          </a:p>
        </p:txBody>
      </p:sp>
    </p:spTree>
    <p:extLst>
      <p:ext uri="{BB962C8B-B14F-4D97-AF65-F5344CB8AC3E}">
        <p14:creationId xmlns:p14="http://schemas.microsoft.com/office/powerpoint/2010/main" val="87897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4183" y="311731"/>
            <a:ext cx="11083636" cy="6234545"/>
          </a:xfrm>
          <a:solidFill>
            <a:schemeClr val="bg2">
              <a:lumMod val="75000"/>
            </a:schemeClr>
          </a:solidFill>
        </p:spPr>
        <p:txBody>
          <a:bodyPr anchor="ctr"/>
          <a:lstStyle>
            <a:lvl1pPr algn="ctr">
              <a:defRPr/>
            </a:lvl1pPr>
          </a:lstStyle>
          <a:p>
            <a:endParaRPr lang="en-ID"/>
          </a:p>
        </p:txBody>
      </p:sp>
    </p:spTree>
    <p:extLst>
      <p:ext uri="{BB962C8B-B14F-4D97-AF65-F5344CB8AC3E}">
        <p14:creationId xmlns:p14="http://schemas.microsoft.com/office/powerpoint/2010/main" val="248786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173569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367128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751418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264272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143712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152209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56592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‹Nº›</a:t>
            </a:fld>
            <a:endParaRPr lang="en-US"/>
          </a:p>
        </p:txBody>
      </p:sp>
    </p:spTree>
    <p:extLst>
      <p:ext uri="{BB962C8B-B14F-4D97-AF65-F5344CB8AC3E}">
        <p14:creationId xmlns:p14="http://schemas.microsoft.com/office/powerpoint/2010/main" val="144806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‹Nº›</a:t>
            </a:fld>
            <a:endParaRPr lang="en-US"/>
          </a:p>
        </p:txBody>
      </p:sp>
    </p:spTree>
    <p:extLst>
      <p:ext uri="{BB962C8B-B14F-4D97-AF65-F5344CB8AC3E}">
        <p14:creationId xmlns:p14="http://schemas.microsoft.com/office/powerpoint/2010/main" val="44595842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649" r:id="rId15"/>
    <p:sldLayoutId id="2147483662" r:id="rId16"/>
    <p:sldLayoutId id="214748365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www.skal.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3.jpe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hyperlink" Target="https://www.skal.org/" TargetMode="External"/><Relationship Id="rId10" Type="http://schemas.openxmlformats.org/officeDocument/2006/relationships/image" Target="../media/image27.svg"/><Relationship Id="rId4" Type="http://schemas.openxmlformats.org/officeDocument/2006/relationships/hyperlink" Target="https://skal.org/sta-winners" TargetMode="External"/><Relationship Id="rId9" Type="http://schemas.openxmlformats.org/officeDocument/2006/relationships/image" Target="../media/image26.png"/><Relationship Id="rId1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hyperlink" Target="https://youtu.be/lwKiBf22KF0" TargetMode="External"/><Relationship Id="rId13" Type="http://schemas.openxmlformats.org/officeDocument/2006/relationships/hyperlink" Target="https://www.youtube.com/watch?v=dOGe2mMrbwY&amp;list=PLKw665xHzoTfnCQPRd58lzPS4h4xksuxz&amp;index=7" TargetMode="External"/><Relationship Id="rId3" Type="http://schemas.openxmlformats.org/officeDocument/2006/relationships/hyperlink" Target="https://www.skal.org/home" TargetMode="External"/><Relationship Id="rId7" Type="http://schemas.microsoft.com/office/2007/relationships/hdphoto" Target="../media/hdphoto1.wdp"/><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hyperlink" Target="https://youtu.be/N0DhEcJt8Jc"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https://skal.org/fr_FR/"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jpg"/><Relationship Id="rId39" Type="http://schemas.openxmlformats.org/officeDocument/2006/relationships/image" Target="../media/image74.jp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jpg"/><Relationship Id="rId47" Type="http://schemas.openxmlformats.org/officeDocument/2006/relationships/hyperlink" Target="https://skal.org/fr_FR/" TargetMode="External"/><Relationship Id="rId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51.png"/><Relationship Id="rId29"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jp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6.png"/><Relationship Id="rId8" Type="http://schemas.openxmlformats.org/officeDocument/2006/relationships/image" Target="../media/image43.jpg"/><Relationship Id="rId3" Type="http://schemas.openxmlformats.org/officeDocument/2006/relationships/image" Target="../media/image38.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0" Type="http://schemas.openxmlformats.org/officeDocument/2006/relationships/image" Target="../media/image55.png"/><Relationship Id="rId41"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hyperlink" Target="https://www.skal.or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82.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skal.org/fr_FR/join-skal"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4.png"/><Relationship Id="rId4" Type="http://schemas.openxmlformats.org/officeDocument/2006/relationships/hyperlink" Target="https://www.skal.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skalinternational" TargetMode="External"/><Relationship Id="rId13"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5.png"/><Relationship Id="rId12" Type="http://schemas.openxmlformats.org/officeDocument/2006/relationships/hyperlink" Target="https://www.instagram.com/skalinternational/" TargetMode="External"/><Relationship Id="rId17" Type="http://schemas.openxmlformats.org/officeDocument/2006/relationships/image" Target="../media/image4.png"/><Relationship Id="rId2" Type="http://schemas.openxmlformats.org/officeDocument/2006/relationships/notesSlide" Target="../notesSlides/notesSlide15.xml"/><Relationship Id="rId16" Type="http://schemas.openxmlformats.org/officeDocument/2006/relationships/hyperlink" Target="https://www.skal.org/" TargetMode="External"/><Relationship Id="rId1" Type="http://schemas.openxmlformats.org/officeDocument/2006/relationships/slideLayout" Target="../slideLayouts/slideLayout14.xml"/><Relationship Id="rId6" Type="http://schemas.openxmlformats.org/officeDocument/2006/relationships/hyperlink" Target="https://www.linkedin.com/company/skalinternational" TargetMode="External"/><Relationship Id="rId11" Type="http://schemas.openxmlformats.org/officeDocument/2006/relationships/image" Target="../media/image87.png"/><Relationship Id="rId5" Type="http://schemas.openxmlformats.org/officeDocument/2006/relationships/hyperlink" Target="mailto:skal@skal.org" TargetMode="External"/><Relationship Id="rId15" Type="http://schemas.openxmlformats.org/officeDocument/2006/relationships/image" Target="../media/image89.png"/><Relationship Id="rId10" Type="http://schemas.openxmlformats.org/officeDocument/2006/relationships/hyperlink" Target="https://twitter.com/Skal_Intl" TargetMode="External"/><Relationship Id="rId4" Type="http://schemas.openxmlformats.org/officeDocument/2006/relationships/hyperlink" Target="https://skal.org/fr_FR" TargetMode="External"/><Relationship Id="rId9" Type="http://schemas.openxmlformats.org/officeDocument/2006/relationships/image" Target="../media/image86.png"/><Relationship Id="rId14" Type="http://schemas.openxmlformats.org/officeDocument/2006/relationships/hyperlink" Target="https://www.youtube.com/user/Skal193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skal.org/"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hyperlink" Target="https://skal.org/fr_FR/" TargetMode="External"/><Relationship Id="rId4" Type="http://schemas.openxmlformats.org/officeDocument/2006/relationships/hyperlink" Target="mailto:dpd@skal.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kal.org/" TargetMode="External"/><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hyperlink" Target="https://skal.org/fr_F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kal.org/fr_FR/"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peacetourism.org/" TargetMode="External"/><Relationship Id="rId13" Type="http://schemas.openxmlformats.org/officeDocument/2006/relationships/image" Target="../media/image12.png"/><Relationship Id="rId18" Type="http://schemas.openxmlformats.org/officeDocument/2006/relationships/hyperlink" Target="https://www.skal.org/" TargetMode="External"/><Relationship Id="rId3" Type="http://schemas.openxmlformats.org/officeDocument/2006/relationships/hyperlink" Target="https://wttc.org/" TargetMode="External"/><Relationship Id="rId7" Type="http://schemas.openxmlformats.org/officeDocument/2006/relationships/image" Target="../media/image9.png"/><Relationship Id="rId12" Type="http://schemas.openxmlformats.org/officeDocument/2006/relationships/hyperlink" Target="https://www.ecpat.org/" TargetMode="External"/><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hyperlink" Target="https://www.unwto.org/affiliate-members" TargetMode="External"/><Relationship Id="rId11" Type="http://schemas.openxmlformats.org/officeDocument/2006/relationships/image" Target="../media/image11.png"/><Relationship Id="rId5" Type="http://schemas.openxmlformats.org/officeDocument/2006/relationships/image" Target="../media/image8.jpeg"/><Relationship Id="rId15" Type="http://schemas.openxmlformats.org/officeDocument/2006/relationships/image" Target="../media/image13.png"/><Relationship Id="rId10" Type="http://schemas.openxmlformats.org/officeDocument/2006/relationships/hyperlink" Target="https://www.pata.org/" TargetMode="External"/><Relationship Id="rId19"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hyperlink" Target="https://www.unwto.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kal.or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hyperlink" Target="https://www.skal.org/" TargetMode="External"/><Relationship Id="rId4" Type="http://schemas.openxmlformats.org/officeDocument/2006/relationships/hyperlink" Target="https://skal.org/fr_FR/web/login?redirect=http%3A%2F%2Fskal.org%2FMemberFind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kal.org/"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hyperlink" Target="https://skal.org/fr_FR/florimond-volckaert-fund" TargetMode="External"/><Relationship Id="rId5" Type="http://schemas.openxmlformats.org/officeDocument/2006/relationships/image" Target="../media/image18.png"/><Relationship Id="rId4" Type="http://schemas.openxmlformats.org/officeDocument/2006/relationships/hyperlink" Target="https://www.skal.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39DD6F0-A62E-C21B-6032-06C75AD4179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Diagrama de flujo: datos 4">
            <a:extLst>
              <a:ext uri="{FF2B5EF4-FFF2-40B4-BE49-F238E27FC236}">
                <a16:creationId xmlns:a16="http://schemas.microsoft.com/office/drawing/2014/main" id="{076E06E5-A0E4-949D-85A6-9A516CAF7163}"/>
              </a:ext>
            </a:extLst>
          </p:cNvPr>
          <p:cNvSpPr/>
          <p:nvPr/>
        </p:nvSpPr>
        <p:spPr>
          <a:xfrm>
            <a:off x="-1929431" y="0"/>
            <a:ext cx="9523411" cy="6858000"/>
          </a:xfrm>
          <a:prstGeom prst="flowChartInputOutpu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verdana "/>
              <a:ea typeface="+mn-ea"/>
              <a:cs typeface="+mn-cs"/>
            </a:endParaRPr>
          </a:p>
        </p:txBody>
      </p:sp>
      <p:sp>
        <p:nvSpPr>
          <p:cNvPr id="11" name="CuadroTexto 10">
            <a:extLst>
              <a:ext uri="{FF2B5EF4-FFF2-40B4-BE49-F238E27FC236}">
                <a16:creationId xmlns:a16="http://schemas.microsoft.com/office/drawing/2014/main" id="{DC52E0A4-6F21-467A-B4BB-66CD475A5BE5}"/>
              </a:ext>
            </a:extLst>
          </p:cNvPr>
          <p:cNvSpPr txBox="1"/>
          <p:nvPr/>
        </p:nvSpPr>
        <p:spPr>
          <a:xfrm>
            <a:off x="324071" y="3550855"/>
            <a:ext cx="5291510" cy="73353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3C3C3C"/>
                </a:solidFill>
                <a:effectLst/>
                <a:uLnTx/>
                <a:uFillTx/>
                <a:latin typeface="verdana "/>
                <a:ea typeface="+mn-ea"/>
                <a:cs typeface="+mn-cs"/>
              </a:rPr>
              <a:t>REJOIGNEZ</a:t>
            </a:r>
          </a:p>
        </p:txBody>
      </p:sp>
      <p:sp>
        <p:nvSpPr>
          <p:cNvPr id="8" name="CuadroTexto 7">
            <a:extLst>
              <a:ext uri="{FF2B5EF4-FFF2-40B4-BE49-F238E27FC236}">
                <a16:creationId xmlns:a16="http://schemas.microsoft.com/office/drawing/2014/main" id="{92D1F25F-73BD-40CE-B403-0C81F74EE947}"/>
              </a:ext>
            </a:extLst>
          </p:cNvPr>
          <p:cNvSpPr txBox="1"/>
          <p:nvPr/>
        </p:nvSpPr>
        <p:spPr>
          <a:xfrm>
            <a:off x="0" y="4284389"/>
            <a:ext cx="5939652" cy="1374735"/>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3C3C3C"/>
                </a:solidFill>
                <a:effectLst/>
                <a:uLnTx/>
                <a:uFillTx/>
                <a:latin typeface="verdana "/>
                <a:ea typeface="+mn-ea"/>
                <a:cs typeface="+mn-cs"/>
              </a:rPr>
              <a:t>SKÅL</a:t>
            </a:r>
          </a:p>
          <a:p>
            <a:pPr marL="0" marR="0" lvl="0" indent="0" algn="ctr" defTabSz="457200" rtl="0" eaLnBrk="1" fontAlgn="auto" latinLnBrk="0" hangingPunct="1">
              <a:lnSpc>
                <a:spcPts val="5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3C3C3C"/>
                </a:solidFill>
                <a:effectLst/>
                <a:uLnTx/>
                <a:uFillTx/>
                <a:latin typeface="verdana "/>
                <a:ea typeface="+mn-ea"/>
                <a:cs typeface="+mn-cs"/>
              </a:rPr>
              <a:t>INTERNATIONAL</a:t>
            </a:r>
          </a:p>
        </p:txBody>
      </p:sp>
      <p:pic>
        <p:nvPicPr>
          <p:cNvPr id="14" name="Imagen 13">
            <a:hlinkClick r:id="rId4"/>
            <a:extLst>
              <a:ext uri="{FF2B5EF4-FFF2-40B4-BE49-F238E27FC236}">
                <a16:creationId xmlns:a16="http://schemas.microsoft.com/office/drawing/2014/main" id="{C8FD1A6E-BAD6-F253-A4B7-62D7D08AC5B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4071" y="101663"/>
            <a:ext cx="5291510" cy="3083637"/>
          </a:xfrm>
          <a:prstGeom prst="rect">
            <a:avLst/>
          </a:prstGeom>
        </p:spPr>
      </p:pic>
    </p:spTree>
    <p:extLst>
      <p:ext uri="{BB962C8B-B14F-4D97-AF65-F5344CB8AC3E}">
        <p14:creationId xmlns:p14="http://schemas.microsoft.com/office/powerpoint/2010/main" val="1751320876"/>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772AF9A2-2DB4-4DC5-BE62-4B3B7836FE9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07" r="-87348"/>
          <a:stretch/>
        </p:blipFill>
        <p:spPr>
          <a:xfrm>
            <a:off x="7389759" y="-28575"/>
            <a:ext cx="10329863" cy="6886575"/>
          </a:xfrm>
          <a:prstGeom prst="parallelogram">
            <a:avLst/>
          </a:prstGeom>
        </p:spPr>
      </p:pic>
      <p:sp>
        <p:nvSpPr>
          <p:cNvPr id="27" name="Rectangle 26"/>
          <p:cNvSpPr/>
          <p:nvPr/>
        </p:nvSpPr>
        <p:spPr>
          <a:xfrm>
            <a:off x="1363863" y="1435676"/>
            <a:ext cx="7094331" cy="1200329"/>
          </a:xfrm>
          <a:prstGeom prst="rect">
            <a:avLst/>
          </a:prstGeom>
        </p:spPr>
        <p:txBody>
          <a:bodyPr wrap="square">
            <a:spAutoFit/>
          </a:bodyPr>
          <a:lstStyle/>
          <a:p>
            <a:r>
              <a:rPr lang="fr-FR" b="1" dirty="0">
                <a:latin typeface="Verdana" panose="020B0604030504040204" pitchFamily="34" charset="0"/>
                <a:ea typeface="Verdana" panose="020B0604030504040204" pitchFamily="34" charset="0"/>
                <a:cs typeface="Raleway" panose="020B0503030101060003" pitchFamily="34" charset="0"/>
              </a:rPr>
              <a:t>Soyez informé(e) des tendances mondiales du voyage et du tourisme </a:t>
            </a:r>
            <a:r>
              <a:rPr lang="fr-FR" dirty="0">
                <a:latin typeface="Verdana" panose="020B0604030504040204" pitchFamily="34" charset="0"/>
                <a:ea typeface="Verdana" panose="020B0604030504040204" pitchFamily="34" charset="0"/>
                <a:cs typeface="Raleway" panose="020B0503030101060003" pitchFamily="34" charset="0"/>
              </a:rPr>
              <a:t>grâce aux </a:t>
            </a:r>
            <a:r>
              <a:rPr lang="fr-FR" dirty="0" err="1">
                <a:latin typeface="Verdana" panose="020B0604030504040204" pitchFamily="34" charset="0"/>
                <a:ea typeface="Verdana" panose="020B0604030504040204" pitchFamily="34" charset="0"/>
                <a:cs typeface="Raleway" panose="020B0503030101060003" pitchFamily="34" charset="0"/>
              </a:rPr>
              <a:t>eNewsletters</a:t>
            </a:r>
            <a:r>
              <a:rPr lang="fr-FR" dirty="0">
                <a:latin typeface="Verdana" panose="020B0604030504040204" pitchFamily="34" charset="0"/>
                <a:ea typeface="Verdana" panose="020B0604030504040204" pitchFamily="34" charset="0"/>
                <a:cs typeface="Raleway" panose="020B0503030101060003" pitchFamily="34" charset="0"/>
              </a:rPr>
              <a:t> mensuel, aux </a:t>
            </a:r>
            <a:r>
              <a:rPr lang="fr-FR" dirty="0" err="1">
                <a:latin typeface="Verdana" panose="020B0604030504040204" pitchFamily="34" charset="0"/>
                <a:ea typeface="Verdana" panose="020B0604030504040204" pitchFamily="34" charset="0"/>
                <a:cs typeface="Raleway" panose="020B0503030101060003" pitchFamily="34" charset="0"/>
              </a:rPr>
              <a:t>eMagazines</a:t>
            </a:r>
            <a:r>
              <a:rPr lang="fr-FR" dirty="0">
                <a:latin typeface="Verdana" panose="020B0604030504040204" pitchFamily="34" charset="0"/>
                <a:ea typeface="Verdana" panose="020B0604030504040204" pitchFamily="34" charset="0"/>
                <a:cs typeface="Raleway" panose="020B0503030101060003" pitchFamily="34" charset="0"/>
              </a:rPr>
              <a:t>, au site Internet, aux réseaux sociaux et l’App de Skål International.</a:t>
            </a:r>
            <a:endParaRPr lang="en-US" dirty="0">
              <a:latin typeface="Verdana" panose="020B0604030504040204" pitchFamily="34" charset="0"/>
              <a:ea typeface="Verdana" panose="020B0604030504040204" pitchFamily="34" charset="0"/>
              <a:cs typeface="Raleway" panose="020B0503030101060003" pitchFamily="34" charset="0"/>
            </a:endParaRPr>
          </a:p>
        </p:txBody>
      </p:sp>
      <p:cxnSp>
        <p:nvCxnSpPr>
          <p:cNvPr id="41" name="Straight Connector 40"/>
          <p:cNvCxnSpPr/>
          <p:nvPr/>
        </p:nvCxnSpPr>
        <p:spPr>
          <a:xfrm>
            <a:off x="1833662" y="2363841"/>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6">
            <a:extLst>
              <a:ext uri="{FF2B5EF4-FFF2-40B4-BE49-F238E27FC236}">
                <a16:creationId xmlns:a16="http://schemas.microsoft.com/office/drawing/2014/main" id="{3AA7395D-1D38-4FCE-8EB0-8BB12A704FB9}"/>
              </a:ext>
            </a:extLst>
          </p:cNvPr>
          <p:cNvSpPr/>
          <p:nvPr/>
        </p:nvSpPr>
        <p:spPr>
          <a:xfrm>
            <a:off x="1363863" y="2636005"/>
            <a:ext cx="6732388" cy="1477328"/>
          </a:xfrm>
          <a:prstGeom prst="rect">
            <a:avLst/>
          </a:prstGeom>
        </p:spPr>
        <p:txBody>
          <a:bodyPr wrap="square">
            <a:spAutoFit/>
          </a:bodyPr>
          <a:lstStyle/>
          <a:p>
            <a:r>
              <a:rPr lang="fr-FR" b="1" dirty="0"/>
              <a:t>Plateformes numériques disponibles pour les membres</a:t>
            </a:r>
            <a:r>
              <a:rPr lang="fr-FR" dirty="0"/>
              <a:t> afin de s’engager davantage pour présenter leur entreprise, démarrer des partenariats, participer à des webinaires avec les leaders du secteur, accéder à des réductions offertes par d’autres membres, etc.</a:t>
            </a:r>
            <a:endParaRPr lang="en-US" dirty="0"/>
          </a:p>
        </p:txBody>
      </p:sp>
      <p:sp>
        <p:nvSpPr>
          <p:cNvPr id="29" name="Rectangle 26">
            <a:extLst>
              <a:ext uri="{FF2B5EF4-FFF2-40B4-BE49-F238E27FC236}">
                <a16:creationId xmlns:a16="http://schemas.microsoft.com/office/drawing/2014/main" id="{F7C8773B-2C5C-416D-90E8-C1574C451B14}"/>
              </a:ext>
            </a:extLst>
          </p:cNvPr>
          <p:cNvSpPr/>
          <p:nvPr/>
        </p:nvSpPr>
        <p:spPr>
          <a:xfrm>
            <a:off x="1363863" y="4277246"/>
            <a:ext cx="6297358" cy="400110"/>
          </a:xfrm>
          <a:prstGeom prst="rect">
            <a:avLst/>
          </a:prstGeom>
        </p:spPr>
        <p:txBody>
          <a:bodyPr wrap="square">
            <a:spAutoFit/>
          </a:bodyPr>
          <a:lstStyle/>
          <a:p>
            <a:r>
              <a:rPr lang="en-US" sz="2000" b="1" dirty="0">
                <a:hlinkClick r:id="rId4">
                  <a:extLst>
                    <a:ext uri="{A12FA001-AC4F-418D-AE19-62706E023703}">
                      <ahyp:hlinkClr xmlns:ahyp="http://schemas.microsoft.com/office/drawing/2018/hyperlinkcolor" val="tx"/>
                    </a:ext>
                  </a:extLst>
                </a:hlinkClick>
              </a:rPr>
              <a:t>Prix de </a:t>
            </a:r>
            <a:r>
              <a:rPr lang="en-US" sz="2000" b="1" dirty="0" err="1">
                <a:hlinkClick r:id="rId4">
                  <a:extLst>
                    <a:ext uri="{A12FA001-AC4F-418D-AE19-62706E023703}">
                      <ahyp:hlinkClr xmlns:ahyp="http://schemas.microsoft.com/office/drawing/2018/hyperlinkcolor" val="tx"/>
                    </a:ext>
                  </a:extLst>
                </a:hlinkClick>
              </a:rPr>
              <a:t>Tourisme</a:t>
            </a:r>
            <a:r>
              <a:rPr lang="en-US" sz="2000" b="1" dirty="0">
                <a:hlinkClick r:id="rId4">
                  <a:extLst>
                    <a:ext uri="{A12FA001-AC4F-418D-AE19-62706E023703}">
                      <ahyp:hlinkClr xmlns:ahyp="http://schemas.microsoft.com/office/drawing/2018/hyperlinkcolor" val="tx"/>
                    </a:ext>
                  </a:extLst>
                </a:hlinkClick>
              </a:rPr>
              <a:t> Durable</a:t>
            </a:r>
            <a:endParaRPr lang="en-US" sz="2000" b="1" dirty="0"/>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10</a:t>
            </a:fld>
            <a:endParaRPr lang="en-US" dirty="0">
              <a:solidFill>
                <a:schemeClr val="tx2"/>
              </a:solidFill>
            </a:endParaRPr>
          </a:p>
        </p:txBody>
      </p:sp>
      <p:sp>
        <p:nvSpPr>
          <p:cNvPr id="51" name="Rectángulo 50">
            <a:extLst>
              <a:ext uri="{FF2B5EF4-FFF2-40B4-BE49-F238E27FC236}">
                <a16:creationId xmlns:a16="http://schemas.microsoft.com/office/drawing/2014/main" id="{15E17848-130F-41D6-88A2-8ECC5C93063A}"/>
              </a:ext>
            </a:extLst>
          </p:cNvPr>
          <p:cNvSpPr/>
          <p:nvPr/>
        </p:nvSpPr>
        <p:spPr>
          <a:xfrm>
            <a:off x="372929" y="414131"/>
            <a:ext cx="7638010" cy="556563"/>
          </a:xfrm>
          <a:prstGeom prst="rect">
            <a:avLst/>
          </a:prstGeom>
        </p:spPr>
        <p:txBody>
          <a:bodyPr wrap="square">
            <a:spAutoFit/>
          </a:bodyPr>
          <a:lstStyle/>
          <a:p>
            <a:pPr>
              <a:lnSpc>
                <a:spcPts val="3500"/>
              </a:lnSpc>
            </a:pPr>
            <a:r>
              <a:rPr lang="en-US" sz="4000" b="1" spc="-150" dirty="0"/>
              <a:t>AUTRES AVANTAGES</a:t>
            </a:r>
          </a:p>
        </p:txBody>
      </p:sp>
      <p:pic>
        <p:nvPicPr>
          <p:cNvPr id="22" name="Imagen 21">
            <a:hlinkClick r:id="rId5"/>
            <a:extLst>
              <a:ext uri="{FF2B5EF4-FFF2-40B4-BE49-F238E27FC236}">
                <a16:creationId xmlns:a16="http://schemas.microsoft.com/office/drawing/2014/main" id="{EB223617-10E2-41C9-A64F-CDE966448B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0438" y="5946019"/>
            <a:ext cx="1304225" cy="760040"/>
          </a:xfrm>
          <a:prstGeom prst="rect">
            <a:avLst/>
          </a:prstGeom>
        </p:spPr>
      </p:pic>
      <p:sp>
        <p:nvSpPr>
          <p:cNvPr id="16" name="Rectangle 26">
            <a:extLst>
              <a:ext uri="{FF2B5EF4-FFF2-40B4-BE49-F238E27FC236}">
                <a16:creationId xmlns:a16="http://schemas.microsoft.com/office/drawing/2014/main" id="{B9F93742-1D71-4E89-8522-585CB45262F2}"/>
              </a:ext>
            </a:extLst>
          </p:cNvPr>
          <p:cNvSpPr/>
          <p:nvPr/>
        </p:nvSpPr>
        <p:spPr>
          <a:xfrm>
            <a:off x="1363863" y="5172742"/>
            <a:ext cx="6297358" cy="400110"/>
          </a:xfrm>
          <a:prstGeom prst="rect">
            <a:avLst/>
          </a:prstGeom>
        </p:spPr>
        <p:txBody>
          <a:bodyPr wrap="square">
            <a:spAutoFit/>
          </a:bodyPr>
          <a:lstStyle/>
          <a:p>
            <a:r>
              <a:rPr lang="fr-FR" sz="2000" b="1" dirty="0"/>
              <a:t>Possibilités de partenariat et sponsors</a:t>
            </a:r>
          </a:p>
        </p:txBody>
      </p:sp>
      <p:pic>
        <p:nvPicPr>
          <p:cNvPr id="4" name="Gráfico 3">
            <a:extLst>
              <a:ext uri="{FF2B5EF4-FFF2-40B4-BE49-F238E27FC236}">
                <a16:creationId xmlns:a16="http://schemas.microsoft.com/office/drawing/2014/main" id="{B4BDBF6E-FE64-4510-BF2D-6C1FCE3D0C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2929" y="1336928"/>
            <a:ext cx="914400" cy="914400"/>
          </a:xfrm>
          <a:prstGeom prst="rect">
            <a:avLst/>
          </a:prstGeom>
        </p:spPr>
      </p:pic>
      <p:pic>
        <p:nvPicPr>
          <p:cNvPr id="6" name="Gráfico 5">
            <a:extLst>
              <a:ext uri="{FF2B5EF4-FFF2-40B4-BE49-F238E27FC236}">
                <a16:creationId xmlns:a16="http://schemas.microsoft.com/office/drawing/2014/main" id="{B9647B30-2CD3-4084-9812-7871E5EFD12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5849" y="2547295"/>
            <a:ext cx="914400" cy="914400"/>
          </a:xfrm>
          <a:prstGeom prst="rect">
            <a:avLst/>
          </a:prstGeom>
        </p:spPr>
      </p:pic>
      <p:pic>
        <p:nvPicPr>
          <p:cNvPr id="8" name="Gráfico 7">
            <a:extLst>
              <a:ext uri="{FF2B5EF4-FFF2-40B4-BE49-F238E27FC236}">
                <a16:creationId xmlns:a16="http://schemas.microsoft.com/office/drawing/2014/main" id="{AB8A52AB-B250-438C-ACBA-E05ADC97A0B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72929" y="3998846"/>
            <a:ext cx="914400" cy="914400"/>
          </a:xfrm>
          <a:prstGeom prst="rect">
            <a:avLst/>
          </a:prstGeom>
        </p:spPr>
      </p:pic>
      <p:pic>
        <p:nvPicPr>
          <p:cNvPr id="18" name="Gráfico 17">
            <a:extLst>
              <a:ext uri="{FF2B5EF4-FFF2-40B4-BE49-F238E27FC236}">
                <a16:creationId xmlns:a16="http://schemas.microsoft.com/office/drawing/2014/main" id="{EFB7D08A-59B8-424E-84C9-37B466BC505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2929" y="4926808"/>
            <a:ext cx="914400" cy="914400"/>
          </a:xfrm>
          <a:prstGeom prst="rect">
            <a:avLst/>
          </a:prstGeom>
        </p:spPr>
      </p:pic>
    </p:spTree>
    <p:extLst>
      <p:ext uri="{BB962C8B-B14F-4D97-AF65-F5344CB8AC3E}">
        <p14:creationId xmlns:p14="http://schemas.microsoft.com/office/powerpoint/2010/main" val="2793552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p:bldP spid="2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a:xfrm>
            <a:off x="1833662" y="1711759"/>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11</a:t>
            </a:fld>
            <a:endParaRPr lang="en-US">
              <a:solidFill>
                <a:schemeClr val="tx2"/>
              </a:solidFill>
            </a:endParaRPr>
          </a:p>
        </p:txBody>
      </p:sp>
      <p:sp>
        <p:nvSpPr>
          <p:cNvPr id="51" name="Rectángulo 50">
            <a:extLst>
              <a:ext uri="{FF2B5EF4-FFF2-40B4-BE49-F238E27FC236}">
                <a16:creationId xmlns:a16="http://schemas.microsoft.com/office/drawing/2014/main" id="{15E17848-130F-41D6-88A2-8ECC5C93063A}"/>
              </a:ext>
            </a:extLst>
          </p:cNvPr>
          <p:cNvSpPr/>
          <p:nvPr/>
        </p:nvSpPr>
        <p:spPr>
          <a:xfrm>
            <a:off x="372928" y="411016"/>
            <a:ext cx="10460723" cy="669414"/>
          </a:xfrm>
          <a:prstGeom prst="rect">
            <a:avLst/>
          </a:prstGeom>
        </p:spPr>
        <p:txBody>
          <a:bodyPr wrap="square">
            <a:spAutoFit/>
          </a:bodyPr>
          <a:lstStyle/>
          <a:p>
            <a:pPr>
              <a:lnSpc>
                <a:spcPts val="4500"/>
              </a:lnSpc>
            </a:pPr>
            <a:r>
              <a:rPr lang="en-US" sz="4000" b="1" spc="-150" dirty="0"/>
              <a:t>TÉMOIGNAGES SKÅL</a:t>
            </a:r>
            <a:endParaRPr lang="es-ES" sz="4000" b="1" spc="-150" dirty="0"/>
          </a:p>
        </p:txBody>
      </p:sp>
      <p:sp>
        <p:nvSpPr>
          <p:cNvPr id="18" name="CuadroTexto 17">
            <a:extLst>
              <a:ext uri="{FF2B5EF4-FFF2-40B4-BE49-F238E27FC236}">
                <a16:creationId xmlns:a16="http://schemas.microsoft.com/office/drawing/2014/main" id="{64860E51-8954-405B-ACFB-EE14BE890394}"/>
              </a:ext>
            </a:extLst>
          </p:cNvPr>
          <p:cNvSpPr txBox="1"/>
          <p:nvPr/>
        </p:nvSpPr>
        <p:spPr>
          <a:xfrm>
            <a:off x="372930" y="1222945"/>
            <a:ext cx="11561733" cy="400110"/>
          </a:xfrm>
          <a:prstGeom prst="rect">
            <a:avLst/>
          </a:prstGeom>
          <a:noFill/>
        </p:spPr>
        <p:txBody>
          <a:bodyPr wrap="square">
            <a:spAutoFit/>
          </a:bodyPr>
          <a:lstStyle/>
          <a:p>
            <a:r>
              <a:rPr lang="es-ES" sz="2000" dirty="0" err="1">
                <a:solidFill>
                  <a:srgbClr val="59595B"/>
                </a:solidFill>
                <a:ea typeface="+mn-lt"/>
                <a:cs typeface="+mn-lt"/>
              </a:rPr>
              <a:t>Découvrez</a:t>
            </a:r>
            <a:r>
              <a:rPr lang="es-ES" sz="2000" dirty="0">
                <a:solidFill>
                  <a:srgbClr val="59595B"/>
                </a:solidFill>
                <a:ea typeface="+mn-lt"/>
                <a:cs typeface="+mn-lt"/>
              </a:rPr>
              <a:t> </a:t>
            </a:r>
            <a:r>
              <a:rPr lang="es-ES" sz="2000" dirty="0" err="1">
                <a:solidFill>
                  <a:srgbClr val="59595B"/>
                </a:solidFill>
                <a:ea typeface="+mn-lt"/>
                <a:cs typeface="+mn-lt"/>
              </a:rPr>
              <a:t>l'expérience</a:t>
            </a:r>
            <a:r>
              <a:rPr lang="es-ES" sz="2000" dirty="0">
                <a:solidFill>
                  <a:srgbClr val="59595B"/>
                </a:solidFill>
                <a:ea typeface="+mn-lt"/>
                <a:cs typeface="+mn-lt"/>
              </a:rPr>
              <a:t> de nos membres </a:t>
            </a:r>
            <a:r>
              <a:rPr lang="es-ES" sz="2000" dirty="0" err="1">
                <a:solidFill>
                  <a:srgbClr val="59595B"/>
                </a:solidFill>
                <a:ea typeface="+mn-lt"/>
                <a:cs typeface="+mn-lt"/>
              </a:rPr>
              <a:t>dans</a:t>
            </a:r>
            <a:r>
              <a:rPr lang="es-ES" sz="2000" dirty="0">
                <a:solidFill>
                  <a:srgbClr val="59595B"/>
                </a:solidFill>
                <a:ea typeface="+mn-lt"/>
                <a:cs typeface="+mn-lt"/>
              </a:rPr>
              <a:t> le monde </a:t>
            </a:r>
            <a:r>
              <a:rPr lang="es-ES" sz="2000" dirty="0" err="1">
                <a:solidFill>
                  <a:srgbClr val="59595B"/>
                </a:solidFill>
                <a:ea typeface="+mn-lt"/>
                <a:cs typeface="+mn-lt"/>
              </a:rPr>
              <a:t>entier</a:t>
            </a:r>
            <a:r>
              <a:rPr lang="es-ES" sz="2000" dirty="0">
                <a:solidFill>
                  <a:srgbClr val="59595B"/>
                </a:solidFill>
                <a:ea typeface="+mn-lt"/>
                <a:cs typeface="+mn-lt"/>
              </a:rPr>
              <a:t>... </a:t>
            </a:r>
          </a:p>
        </p:txBody>
      </p:sp>
      <p:pic>
        <p:nvPicPr>
          <p:cNvPr id="28" name="Imagen 27">
            <a:hlinkClick r:id="rId3"/>
            <a:extLst>
              <a:ext uri="{FF2B5EF4-FFF2-40B4-BE49-F238E27FC236}">
                <a16:creationId xmlns:a16="http://schemas.microsoft.com/office/drawing/2014/main" id="{F27BBF17-95B7-BDB0-D370-5CC2BC9A5BD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sp>
        <p:nvSpPr>
          <p:cNvPr id="23" name="CuadroTexto 22">
            <a:extLst>
              <a:ext uri="{FF2B5EF4-FFF2-40B4-BE49-F238E27FC236}">
                <a16:creationId xmlns:a16="http://schemas.microsoft.com/office/drawing/2014/main" id="{9D0072F2-C427-A09C-3B3D-B34A961979D8}"/>
              </a:ext>
            </a:extLst>
          </p:cNvPr>
          <p:cNvSpPr txBox="1"/>
          <p:nvPr/>
        </p:nvSpPr>
        <p:spPr>
          <a:xfrm>
            <a:off x="4248423" y="5308543"/>
            <a:ext cx="3630903" cy="923330"/>
          </a:xfrm>
          <a:prstGeom prst="rect">
            <a:avLst/>
          </a:prstGeom>
          <a:noFill/>
        </p:spPr>
        <p:txBody>
          <a:bodyPr wrap="square">
            <a:spAutoFit/>
          </a:bodyPr>
          <a:lstStyle/>
          <a:p>
            <a:pPr algn="ctr"/>
            <a:r>
              <a:rPr lang="es-ES" sz="1800" dirty="0">
                <a:solidFill>
                  <a:srgbClr val="59595B"/>
                </a:solidFill>
                <a:latin typeface="Verdana" panose="020B0604030504040204" pitchFamily="34" charset="0"/>
                <a:ea typeface="Verdana" panose="020B0604030504040204" pitchFamily="34" charset="0"/>
              </a:rPr>
              <a:t>Club de </a:t>
            </a:r>
            <a:r>
              <a:rPr lang="es-ES" sz="1800" dirty="0" err="1">
                <a:solidFill>
                  <a:srgbClr val="59595B"/>
                </a:solidFill>
                <a:latin typeface="Verdana" panose="020B0604030504040204" pitchFamily="34" charset="0"/>
                <a:ea typeface="Verdana" panose="020B0604030504040204" pitchFamily="34" charset="0"/>
              </a:rPr>
              <a:t>l’Année</a:t>
            </a:r>
            <a:r>
              <a:rPr lang="es-ES" sz="1800" dirty="0">
                <a:solidFill>
                  <a:srgbClr val="59595B"/>
                </a:solidFill>
                <a:latin typeface="Verdana" panose="020B0604030504040204" pitchFamily="34" charset="0"/>
                <a:ea typeface="Verdana" panose="020B0604030504040204" pitchFamily="34" charset="0"/>
              </a:rPr>
              <a:t> </a:t>
            </a:r>
            <a:r>
              <a:rPr lang="es-ES" dirty="0">
                <a:solidFill>
                  <a:srgbClr val="59595B"/>
                </a:solidFill>
                <a:latin typeface="Verdana" panose="020B0604030504040204" pitchFamily="34" charset="0"/>
                <a:ea typeface="Verdana" panose="020B0604030504040204" pitchFamily="34" charset="0"/>
              </a:rPr>
              <a:t>2021 - 2022 </a:t>
            </a:r>
            <a:r>
              <a:rPr lang="es-ES" b="1" dirty="0">
                <a:solidFill>
                  <a:srgbClr val="59595B"/>
                </a:solidFill>
                <a:latin typeface="Verdana" panose="020B0604030504040204" pitchFamily="34" charset="0"/>
                <a:ea typeface="Verdana" panose="020B0604030504040204" pitchFamily="34" charset="0"/>
              </a:rPr>
              <a:t>Skål International Melbourne</a:t>
            </a:r>
          </a:p>
        </p:txBody>
      </p:sp>
      <p:pic>
        <p:nvPicPr>
          <p:cNvPr id="15" name="Imagen 14">
            <a:hlinkClick r:id="rId5"/>
            <a:extLst>
              <a:ext uri="{FF2B5EF4-FFF2-40B4-BE49-F238E27FC236}">
                <a16:creationId xmlns:a16="http://schemas.microsoft.com/office/drawing/2014/main" id="{EC4AC7E3-E9A4-7735-559E-9758EF86C5C2}"/>
              </a:ext>
              <a:ext uri="{C183D7F6-B498-43B3-948B-1728B52AA6E4}">
                <adec:decorative xmlns:adec="http://schemas.microsoft.com/office/drawing/2017/decorative" val="1"/>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r="22673"/>
          <a:stretch/>
        </p:blipFill>
        <p:spPr>
          <a:xfrm>
            <a:off x="8625348" y="2322440"/>
            <a:ext cx="3566652" cy="2932630"/>
          </a:xfrm>
          <a:prstGeom prst="rect">
            <a:avLst/>
          </a:prstGeom>
        </p:spPr>
      </p:pic>
      <p:sp>
        <p:nvSpPr>
          <p:cNvPr id="26" name="CuadroTexto 25">
            <a:extLst>
              <a:ext uri="{FF2B5EF4-FFF2-40B4-BE49-F238E27FC236}">
                <a16:creationId xmlns:a16="http://schemas.microsoft.com/office/drawing/2014/main" id="{734279AF-4CF7-A488-CBCE-1577A66ED776}"/>
              </a:ext>
            </a:extLst>
          </p:cNvPr>
          <p:cNvSpPr txBox="1"/>
          <p:nvPr/>
        </p:nvSpPr>
        <p:spPr>
          <a:xfrm>
            <a:off x="8625348" y="5293621"/>
            <a:ext cx="3566652" cy="646331"/>
          </a:xfrm>
          <a:prstGeom prst="rect">
            <a:avLst/>
          </a:prstGeom>
          <a:noFill/>
        </p:spPr>
        <p:txBody>
          <a:bodyPr wrap="square">
            <a:spAutoFit/>
          </a:bodyPr>
          <a:lstStyle/>
          <a:p>
            <a:pPr algn="ctr"/>
            <a:r>
              <a:rPr lang="fr-FR" sz="1800" dirty="0">
                <a:solidFill>
                  <a:srgbClr val="59595B"/>
                </a:solidFill>
                <a:latin typeface="Verdana" panose="020B0604030504040204" pitchFamily="34" charset="0"/>
                <a:ea typeface="Verdana" panose="020B0604030504040204" pitchFamily="34" charset="0"/>
              </a:rPr>
              <a:t>Vidéo Promotionnel de</a:t>
            </a:r>
          </a:p>
          <a:p>
            <a:pPr algn="ctr"/>
            <a:r>
              <a:rPr lang="es-ES" b="1" dirty="0">
                <a:solidFill>
                  <a:srgbClr val="59595B"/>
                </a:solidFill>
                <a:latin typeface="Verdana" panose="020B0604030504040204" pitchFamily="34" charset="0"/>
                <a:ea typeface="Verdana" panose="020B0604030504040204" pitchFamily="34" charset="0"/>
              </a:rPr>
              <a:t>Skål International Hobart</a:t>
            </a:r>
          </a:p>
        </p:txBody>
      </p:sp>
      <p:sp>
        <p:nvSpPr>
          <p:cNvPr id="17" name="CuadroTexto 16">
            <a:extLst>
              <a:ext uri="{FF2B5EF4-FFF2-40B4-BE49-F238E27FC236}">
                <a16:creationId xmlns:a16="http://schemas.microsoft.com/office/drawing/2014/main" id="{2A92FDD9-5AF3-9125-4805-7B3A6A0CE544}"/>
              </a:ext>
            </a:extLst>
          </p:cNvPr>
          <p:cNvSpPr txBox="1"/>
          <p:nvPr/>
        </p:nvSpPr>
        <p:spPr>
          <a:xfrm>
            <a:off x="-32126" y="5260559"/>
            <a:ext cx="3502401" cy="646331"/>
          </a:xfrm>
          <a:prstGeom prst="rect">
            <a:avLst/>
          </a:prstGeom>
          <a:noFill/>
        </p:spPr>
        <p:txBody>
          <a:bodyPr wrap="square">
            <a:spAutoFit/>
          </a:bodyPr>
          <a:lstStyle/>
          <a:p>
            <a:pPr algn="ctr"/>
            <a:r>
              <a:rPr lang="fr-FR" sz="1800" dirty="0">
                <a:solidFill>
                  <a:srgbClr val="59595B"/>
                </a:solidFill>
                <a:latin typeface="Verdana" panose="020B0604030504040204" pitchFamily="34" charset="0"/>
                <a:ea typeface="Verdana" panose="020B0604030504040204" pitchFamily="34" charset="0"/>
              </a:rPr>
              <a:t>Vidéo Promotionnel de</a:t>
            </a:r>
          </a:p>
          <a:p>
            <a:pPr algn="ctr"/>
            <a:r>
              <a:rPr lang="es-ES" b="1" dirty="0">
                <a:solidFill>
                  <a:srgbClr val="59595B"/>
                </a:solidFill>
                <a:latin typeface="Verdana" panose="020B0604030504040204" pitchFamily="34" charset="0"/>
                <a:ea typeface="Verdana" panose="020B0604030504040204" pitchFamily="34" charset="0"/>
              </a:rPr>
              <a:t>Skål International Miami</a:t>
            </a:r>
          </a:p>
        </p:txBody>
      </p:sp>
      <p:sp>
        <p:nvSpPr>
          <p:cNvPr id="12" name="Rectángulo 11">
            <a:hlinkClick r:id="rId8"/>
            <a:extLst>
              <a:ext uri="{FF2B5EF4-FFF2-40B4-BE49-F238E27FC236}">
                <a16:creationId xmlns:a16="http://schemas.microsoft.com/office/drawing/2014/main" id="{B15646E8-311B-CDE8-3B3F-0ED476E84685}"/>
              </a:ext>
              <a:ext uri="{C183D7F6-B498-43B3-948B-1728B52AA6E4}">
                <adec:decorative xmlns:adec="http://schemas.microsoft.com/office/drawing/2017/decorative" val="1"/>
              </a:ext>
            </a:extLst>
          </p:cNvPr>
          <p:cNvSpPr/>
          <p:nvPr/>
        </p:nvSpPr>
        <p:spPr>
          <a:xfrm>
            <a:off x="101891" y="5263096"/>
            <a:ext cx="3448668" cy="992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39" name="Rectángulo 38">
            <a:hlinkClick r:id="rId5"/>
            <a:extLst>
              <a:ext uri="{FF2B5EF4-FFF2-40B4-BE49-F238E27FC236}">
                <a16:creationId xmlns:a16="http://schemas.microsoft.com/office/drawing/2014/main" id="{6940C89F-1E5A-294B-8255-3683C39B43AE}"/>
              </a:ext>
              <a:ext uri="{C183D7F6-B498-43B3-948B-1728B52AA6E4}">
                <adec:decorative xmlns:adec="http://schemas.microsoft.com/office/drawing/2017/decorative" val="1"/>
              </a:ext>
            </a:extLst>
          </p:cNvPr>
          <p:cNvSpPr/>
          <p:nvPr/>
        </p:nvSpPr>
        <p:spPr>
          <a:xfrm>
            <a:off x="8759365" y="5226455"/>
            <a:ext cx="3373790" cy="93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Un puente sobre el agua en una ciudad&#10;&#10;Descripción generada automáticamente">
            <a:extLst>
              <a:ext uri="{FF2B5EF4-FFF2-40B4-BE49-F238E27FC236}">
                <a16:creationId xmlns:a16="http://schemas.microsoft.com/office/drawing/2014/main" id="{69A5ACE3-8845-1410-85E3-3DD45C7A65F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312674" y="2322440"/>
            <a:ext cx="3566652" cy="2932630"/>
          </a:xfrm>
          <a:prstGeom prst="rect">
            <a:avLst/>
          </a:prstGeom>
        </p:spPr>
      </p:pic>
      <p:pic>
        <p:nvPicPr>
          <p:cNvPr id="8" name="Imagen 7" descr="Vista de una ciudad junto a un cuerpo de agua&#10;&#10;Descripción generada automáticamente">
            <a:extLst>
              <a:ext uri="{FF2B5EF4-FFF2-40B4-BE49-F238E27FC236}">
                <a16:creationId xmlns:a16="http://schemas.microsoft.com/office/drawing/2014/main" id="{DF8C0BA7-C0A4-9799-F03B-8FF6A940168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0" y="2263882"/>
            <a:ext cx="3512919" cy="2940012"/>
          </a:xfrm>
          <a:prstGeom prst="rect">
            <a:avLst/>
          </a:prstGeom>
        </p:spPr>
      </p:pic>
      <p:pic>
        <p:nvPicPr>
          <p:cNvPr id="7" name="Gráfico 6" descr="Reproducir con relleno sólido">
            <a:extLst>
              <a:ext uri="{FF2B5EF4-FFF2-40B4-BE49-F238E27FC236}">
                <a16:creationId xmlns:a16="http://schemas.microsoft.com/office/drawing/2014/main" id="{F8AD7ABB-7528-731F-24DC-41CFFA4A814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68521" y="3428464"/>
            <a:ext cx="610094" cy="610094"/>
          </a:xfrm>
          <a:prstGeom prst="rect">
            <a:avLst/>
          </a:prstGeom>
        </p:spPr>
      </p:pic>
      <p:sp>
        <p:nvSpPr>
          <p:cNvPr id="14" name="Rectángulo 13">
            <a:hlinkClick r:id="rId8"/>
            <a:extLst>
              <a:ext uri="{FF2B5EF4-FFF2-40B4-BE49-F238E27FC236}">
                <a16:creationId xmlns:a16="http://schemas.microsoft.com/office/drawing/2014/main" id="{C0F1C710-215C-EB14-451E-52853540355B}"/>
              </a:ext>
              <a:ext uri="{C183D7F6-B498-43B3-948B-1728B52AA6E4}">
                <adec:decorative xmlns:adec="http://schemas.microsoft.com/office/drawing/2017/decorative" val="1"/>
              </a:ext>
            </a:extLst>
          </p:cNvPr>
          <p:cNvSpPr/>
          <p:nvPr/>
        </p:nvSpPr>
        <p:spPr>
          <a:xfrm>
            <a:off x="212757" y="4038558"/>
            <a:ext cx="2921620" cy="992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6" name="Rectángulo 15">
            <a:hlinkClick r:id="rId13"/>
            <a:extLst>
              <a:ext uri="{FF2B5EF4-FFF2-40B4-BE49-F238E27FC236}">
                <a16:creationId xmlns:a16="http://schemas.microsoft.com/office/drawing/2014/main" id="{46D86E3B-C3BF-34A0-7122-04E449715A22}"/>
              </a:ext>
              <a:ext uri="{C183D7F6-B498-43B3-948B-1728B52AA6E4}">
                <adec:decorative xmlns:adec="http://schemas.microsoft.com/office/drawing/2017/decorative" val="1"/>
              </a:ext>
            </a:extLst>
          </p:cNvPr>
          <p:cNvSpPr/>
          <p:nvPr/>
        </p:nvSpPr>
        <p:spPr>
          <a:xfrm>
            <a:off x="4363620" y="5238165"/>
            <a:ext cx="3502400" cy="951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Gráfico 18" descr="Reproducir con relleno sólido">
            <a:extLst>
              <a:ext uri="{FF2B5EF4-FFF2-40B4-BE49-F238E27FC236}">
                <a16:creationId xmlns:a16="http://schemas.microsoft.com/office/drawing/2014/main" id="{6E2A11EE-40D7-C02D-5D76-583CCFBD0A0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48747" y="3428464"/>
            <a:ext cx="610094" cy="610094"/>
          </a:xfrm>
          <a:prstGeom prst="rect">
            <a:avLst/>
          </a:prstGeom>
        </p:spPr>
      </p:pic>
      <p:pic>
        <p:nvPicPr>
          <p:cNvPr id="21" name="Gráfico 20" descr="Reproducir con relleno sólido">
            <a:extLst>
              <a:ext uri="{FF2B5EF4-FFF2-40B4-BE49-F238E27FC236}">
                <a16:creationId xmlns:a16="http://schemas.microsoft.com/office/drawing/2014/main" id="{0EB0FF34-75D2-627F-E30F-A22E98EE94C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03627" y="3428464"/>
            <a:ext cx="610094" cy="610094"/>
          </a:xfrm>
          <a:prstGeom prst="rect">
            <a:avLst/>
          </a:prstGeom>
        </p:spPr>
      </p:pic>
      <p:sp>
        <p:nvSpPr>
          <p:cNvPr id="29" name="Rectángulo 28">
            <a:hlinkClick r:id="rId13"/>
            <a:extLst>
              <a:ext uri="{FF2B5EF4-FFF2-40B4-BE49-F238E27FC236}">
                <a16:creationId xmlns:a16="http://schemas.microsoft.com/office/drawing/2014/main" id="{BD43B200-9316-4CD7-C50A-E5563189604F}"/>
              </a:ext>
              <a:ext uri="{C183D7F6-B498-43B3-948B-1728B52AA6E4}">
                <adec:decorative xmlns:adec="http://schemas.microsoft.com/office/drawing/2017/decorative" val="1"/>
              </a:ext>
            </a:extLst>
          </p:cNvPr>
          <p:cNvSpPr/>
          <p:nvPr/>
        </p:nvSpPr>
        <p:spPr>
          <a:xfrm>
            <a:off x="4383809" y="3257519"/>
            <a:ext cx="3502400" cy="951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ángulo 29">
            <a:hlinkClick r:id="rId5"/>
            <a:extLst>
              <a:ext uri="{FF2B5EF4-FFF2-40B4-BE49-F238E27FC236}">
                <a16:creationId xmlns:a16="http://schemas.microsoft.com/office/drawing/2014/main" id="{A3CE822B-8F95-44D9-5841-EC4A80CC4B62}"/>
              </a:ext>
              <a:ext uri="{C183D7F6-B498-43B3-948B-1728B52AA6E4}">
                <adec:decorative xmlns:adec="http://schemas.microsoft.com/office/drawing/2017/decorative" val="1"/>
              </a:ext>
            </a:extLst>
          </p:cNvPr>
          <p:cNvSpPr/>
          <p:nvPr/>
        </p:nvSpPr>
        <p:spPr>
          <a:xfrm>
            <a:off x="8721779" y="3294471"/>
            <a:ext cx="3373790" cy="93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185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6379F284-9CC8-43FC-9AD0-6F792D2337C3}"/>
              </a:ext>
              <a:ext uri="{C183D7F6-B498-43B3-948B-1728B52AA6E4}">
                <adec:decorative xmlns:adec="http://schemas.microsoft.com/office/drawing/2017/decorative" val="1"/>
              </a:ext>
            </a:extLst>
          </p:cNvPr>
          <p:cNvSpPr/>
          <p:nvPr/>
        </p:nvSpPr>
        <p:spPr>
          <a:xfrm>
            <a:off x="0" y="5821576"/>
            <a:ext cx="5501581" cy="78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sz="1600" dirty="0"/>
          </a:p>
        </p:txBody>
      </p:sp>
      <p:sp>
        <p:nvSpPr>
          <p:cNvPr id="51" name="Rectángulo 50">
            <a:extLst>
              <a:ext uri="{FF2B5EF4-FFF2-40B4-BE49-F238E27FC236}">
                <a16:creationId xmlns:a16="http://schemas.microsoft.com/office/drawing/2014/main" id="{15E17848-130F-41D6-88A2-8ECC5C93063A}"/>
              </a:ext>
              <a:ext uri="{C183D7F6-B498-43B3-948B-1728B52AA6E4}">
                <adec:decorative xmlns:adec="http://schemas.microsoft.com/office/drawing/2017/decorative" val="1"/>
              </a:ext>
            </a:extLst>
          </p:cNvPr>
          <p:cNvSpPr/>
          <p:nvPr/>
        </p:nvSpPr>
        <p:spPr>
          <a:xfrm>
            <a:off x="372929" y="241324"/>
            <a:ext cx="11291247" cy="668388"/>
          </a:xfrm>
          <a:prstGeom prst="rect">
            <a:avLst/>
          </a:prstGeom>
        </p:spPr>
        <p:txBody>
          <a:bodyPr wrap="square" lIns="91440" tIns="45720" rIns="91440" bIns="45720" anchor="t">
            <a:spAutoFit/>
          </a:bodyPr>
          <a:lstStyle/>
          <a:p>
            <a:pPr>
              <a:lnSpc>
                <a:spcPts val="4300"/>
              </a:lnSpc>
            </a:pPr>
            <a:r>
              <a:rPr lang="en-US" sz="4000" b="1" spc="-150" dirty="0"/>
              <a:t>SECTEURS TOURISTIQUES</a:t>
            </a:r>
          </a:p>
        </p:txBody>
      </p:sp>
      <p:cxnSp>
        <p:nvCxnSpPr>
          <p:cNvPr id="41" name="Straight Connector 40">
            <a:extLst>
              <a:ext uri="{C183D7F6-B498-43B3-948B-1728B52AA6E4}">
                <adec:decorative xmlns:adec="http://schemas.microsoft.com/office/drawing/2017/decorative" val="1"/>
              </a:ext>
            </a:extLst>
          </p:cNvPr>
          <p:cNvCxnSpPr/>
          <p:nvPr/>
        </p:nvCxnSpPr>
        <p:spPr>
          <a:xfrm>
            <a:off x="1833662" y="2219461"/>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2A21424A-70C8-413B-B1BF-BFB1A4454821}"/>
              </a:ext>
              <a:ext uri="{C183D7F6-B498-43B3-948B-1728B52AA6E4}">
                <adec:decorative xmlns:adec="http://schemas.microsoft.com/office/drawing/2017/decorative" val="1"/>
              </a:ext>
            </a:extLst>
          </p:cNvPr>
          <p:cNvGrpSpPr/>
          <p:nvPr/>
        </p:nvGrpSpPr>
        <p:grpSpPr>
          <a:xfrm>
            <a:off x="372929" y="1039010"/>
            <a:ext cx="11752396" cy="5224507"/>
            <a:chOff x="372929" y="1001858"/>
            <a:chExt cx="11752396" cy="5224507"/>
          </a:xfrm>
        </p:grpSpPr>
        <p:sp>
          <p:nvSpPr>
            <p:cNvPr id="2" name="Rectángulo 1">
              <a:extLst>
                <a:ext uri="{FF2B5EF4-FFF2-40B4-BE49-F238E27FC236}">
                  <a16:creationId xmlns:a16="http://schemas.microsoft.com/office/drawing/2014/main" id="{A25F4921-BE7A-4BF9-AC28-6E1F9865344D}"/>
                </a:ext>
                <a:ext uri="{C183D7F6-B498-43B3-948B-1728B52AA6E4}">
                  <adec:decorative xmlns:adec="http://schemas.microsoft.com/office/drawing/2017/decorative" val="1"/>
                </a:ext>
              </a:extLst>
            </p:cNvPr>
            <p:cNvSpPr/>
            <p:nvPr/>
          </p:nvSpPr>
          <p:spPr>
            <a:xfrm>
              <a:off x="372929" y="1001858"/>
              <a:ext cx="3229344" cy="1815882"/>
            </a:xfrm>
            <a:prstGeom prst="rect">
              <a:avLst/>
            </a:prstGeom>
          </p:spPr>
          <p:txBody>
            <a:bodyPr wrap="square" lIns="91440" tIns="45720" rIns="91440" bIns="45720" anchor="t">
              <a:spAutoFit/>
            </a:bodyPr>
            <a:lstStyle/>
            <a:p>
              <a:r>
                <a:rPr lang="es-ES" sz="1400" b="1" dirty="0">
                  <a:ea typeface="+mn-lt"/>
                  <a:cs typeface="+mn-lt"/>
                </a:rPr>
                <a:t>HÉBÈRGEMENT</a:t>
              </a:r>
              <a:endParaRPr lang="es-ES" b="1" dirty="0"/>
            </a:p>
            <a:p>
              <a:pPr marL="285750" indent="-285750">
                <a:buFont typeface="Arial" panose="020B0604020202020204" pitchFamily="34" charset="0"/>
                <a:buChar char="•"/>
              </a:pPr>
              <a:r>
                <a:rPr lang="es-ES" sz="1400" dirty="0">
                  <a:ea typeface="+mn-lt"/>
                  <a:cs typeface="+mn-lt"/>
                </a:rPr>
                <a:t>APPARTEMENTS TOURISTIQUES</a:t>
              </a:r>
            </a:p>
            <a:p>
              <a:pPr marL="285750" indent="-285750">
                <a:buFont typeface="Arial" panose="020B0604020202020204" pitchFamily="34" charset="0"/>
                <a:buChar char="•"/>
              </a:pPr>
              <a:r>
                <a:rPr lang="es-ES" sz="1400" dirty="0">
                  <a:ea typeface="+mn-lt"/>
                  <a:cs typeface="+mn-lt"/>
                </a:rPr>
                <a:t>ASSOCIATIONS D’HÔTELS</a:t>
              </a:r>
              <a:endParaRPr lang="es-ES" dirty="0"/>
            </a:p>
            <a:p>
              <a:pPr marL="285750" indent="-285750">
                <a:buFont typeface="Arial" panose="020B0604020202020204" pitchFamily="34" charset="0"/>
                <a:buChar char="•"/>
              </a:pPr>
              <a:r>
                <a:rPr lang="es-ES" sz="1400" dirty="0"/>
                <a:t>CAMPS</a:t>
              </a:r>
              <a:r>
                <a:rPr lang="es-ES" sz="1400" dirty="0">
                  <a:ea typeface="+mn-lt"/>
                  <a:cs typeface="+mn-lt"/>
                </a:rPr>
                <a:t> DE VACANCES</a:t>
              </a:r>
              <a:endParaRPr lang="es-ES" sz="1400" dirty="0"/>
            </a:p>
            <a:p>
              <a:pPr marL="285750" indent="-285750">
                <a:buFont typeface="Arial" panose="020B0604020202020204" pitchFamily="34" charset="0"/>
                <a:buChar char="•"/>
              </a:pPr>
              <a:r>
                <a:rPr lang="es-ES" sz="1400" dirty="0">
                  <a:ea typeface="+mn-lt"/>
                  <a:cs typeface="+mn-lt"/>
                </a:rPr>
                <a:t>CHAÎNES HÔTELIÈRES</a:t>
              </a:r>
              <a:endParaRPr lang="es-ES" sz="1400" dirty="0"/>
            </a:p>
            <a:p>
              <a:pPr marL="285750" indent="-285750">
                <a:buFont typeface="Arial" panose="020B0604020202020204" pitchFamily="34" charset="0"/>
                <a:buChar char="•"/>
              </a:pPr>
              <a:r>
                <a:rPr lang="es-ES" sz="1400" dirty="0">
                  <a:ea typeface="+mn-lt"/>
                  <a:cs typeface="+mn-lt"/>
                </a:rPr>
                <a:t>HÔTELS</a:t>
              </a:r>
            </a:p>
            <a:p>
              <a:pPr marL="285750" indent="-285750">
                <a:buFont typeface="Arial" panose="020B0604020202020204" pitchFamily="34" charset="0"/>
                <a:buChar char="•"/>
              </a:pPr>
              <a:r>
                <a:rPr lang="es-ES" sz="1400" dirty="0"/>
                <a:t>MOTELS</a:t>
              </a:r>
            </a:p>
          </p:txBody>
        </p:sp>
        <p:sp>
          <p:nvSpPr>
            <p:cNvPr id="12" name="Rectángulo 11">
              <a:extLst>
                <a:ext uri="{FF2B5EF4-FFF2-40B4-BE49-F238E27FC236}">
                  <a16:creationId xmlns:a16="http://schemas.microsoft.com/office/drawing/2014/main" id="{9AD8900D-3978-48CD-8717-898B83867F7B}"/>
                </a:ext>
                <a:ext uri="{C183D7F6-B498-43B3-948B-1728B52AA6E4}">
                  <adec:decorative xmlns:adec="http://schemas.microsoft.com/office/drawing/2017/decorative" val="1"/>
                </a:ext>
              </a:extLst>
            </p:cNvPr>
            <p:cNvSpPr/>
            <p:nvPr/>
          </p:nvSpPr>
          <p:spPr>
            <a:xfrm>
              <a:off x="372929" y="3102310"/>
              <a:ext cx="3286854" cy="1877437"/>
            </a:xfrm>
            <a:prstGeom prst="rect">
              <a:avLst/>
            </a:prstGeom>
          </p:spPr>
          <p:txBody>
            <a:bodyPr wrap="square" lIns="91440" tIns="45720" rIns="91440" bIns="45720" anchor="t">
              <a:spAutoFit/>
            </a:bodyPr>
            <a:lstStyle/>
            <a:p>
              <a:r>
                <a:rPr lang="es-ES" sz="1450" b="1" dirty="0">
                  <a:ea typeface="+mn-lt"/>
                  <a:cs typeface="+mn-lt"/>
                </a:rPr>
                <a:t>ATTRACTIONS</a:t>
              </a:r>
              <a:endParaRPr lang="es-ES" b="1" dirty="0"/>
            </a:p>
            <a:p>
              <a:pPr marL="285750" indent="-285750">
                <a:buFont typeface="Arial" panose="020B0604020202020204" pitchFamily="34" charset="0"/>
                <a:buChar char="•"/>
              </a:pPr>
              <a:r>
                <a:rPr lang="en-US" sz="1450" dirty="0">
                  <a:ea typeface="+mn-lt"/>
                  <a:cs typeface="+mn-lt"/>
                </a:rPr>
                <a:t>ATTRACTIONS </a:t>
              </a:r>
            </a:p>
            <a:p>
              <a:r>
                <a:rPr lang="en-US" sz="1450" dirty="0">
                  <a:ea typeface="+mn-lt"/>
                  <a:cs typeface="+mn-lt"/>
                </a:rPr>
                <a:t>    TOURISTIQUES</a:t>
              </a:r>
              <a:endParaRPr lang="en-US" dirty="0"/>
            </a:p>
            <a:p>
              <a:pPr marL="285750" indent="-285750">
                <a:buFont typeface="Arial" panose="020B0604020202020204" pitchFamily="34" charset="0"/>
                <a:buChar char="•"/>
              </a:pPr>
              <a:r>
                <a:rPr lang="en-US" sz="1450" dirty="0"/>
                <a:t>CLUBS DE GOLF</a:t>
              </a:r>
            </a:p>
            <a:p>
              <a:pPr marL="285750" indent="-285750">
                <a:buFont typeface="Arial" panose="020B0604020202020204" pitchFamily="34" charset="0"/>
                <a:buChar char="•"/>
              </a:pPr>
              <a:r>
                <a:rPr lang="en-US" sz="1450" dirty="0"/>
                <a:t>RESTAURANTS</a:t>
              </a:r>
            </a:p>
            <a:p>
              <a:pPr marL="285750" indent="-285750">
                <a:buFont typeface="Arial" panose="020B0604020202020204" pitchFamily="34" charset="0"/>
                <a:buChar char="•"/>
              </a:pPr>
              <a:r>
                <a:rPr lang="en-US" sz="1450" dirty="0"/>
                <a:t>SPA</a:t>
              </a:r>
            </a:p>
            <a:p>
              <a:pPr marL="285750" indent="-285750">
                <a:buFont typeface="Arial" panose="020B0604020202020204" pitchFamily="34" charset="0"/>
                <a:buChar char="•"/>
              </a:pPr>
              <a:r>
                <a:rPr lang="en-US" sz="1450" dirty="0">
                  <a:ea typeface="+mn-lt"/>
                  <a:cs typeface="+mn-lt"/>
                </a:rPr>
                <a:t>TOURISME SPORTIF</a:t>
              </a:r>
            </a:p>
            <a:p>
              <a:pPr marL="285750" indent="-285750">
                <a:buFont typeface="Arial" panose="020B0604020202020204" pitchFamily="34" charset="0"/>
                <a:buChar char="•"/>
              </a:pPr>
              <a:endParaRPr lang="es-ES" sz="1450" dirty="0"/>
            </a:p>
          </p:txBody>
        </p:sp>
        <p:sp>
          <p:nvSpPr>
            <p:cNvPr id="13" name="Rectángulo 12">
              <a:extLst>
                <a:ext uri="{FF2B5EF4-FFF2-40B4-BE49-F238E27FC236}">
                  <a16:creationId xmlns:a16="http://schemas.microsoft.com/office/drawing/2014/main" id="{10D90AF0-52C8-4D3E-95BA-4803F759A489}"/>
                </a:ext>
                <a:ext uri="{C183D7F6-B498-43B3-948B-1728B52AA6E4}">
                  <adec:decorative xmlns:adec="http://schemas.microsoft.com/office/drawing/2017/decorative" val="1"/>
                </a:ext>
              </a:extLst>
            </p:cNvPr>
            <p:cNvSpPr/>
            <p:nvPr/>
          </p:nvSpPr>
          <p:spPr>
            <a:xfrm>
              <a:off x="3545583" y="1001858"/>
              <a:ext cx="3612996" cy="5224507"/>
            </a:xfrm>
            <a:prstGeom prst="rect">
              <a:avLst/>
            </a:prstGeom>
          </p:spPr>
          <p:txBody>
            <a:bodyPr wrap="square" lIns="91440" tIns="45720" rIns="91440" bIns="45720" anchor="t">
              <a:spAutoFit/>
            </a:bodyPr>
            <a:lstStyle/>
            <a:p>
              <a:r>
                <a:rPr lang="es-ES" sz="1450" b="1" dirty="0">
                  <a:ea typeface="+mn-lt"/>
                  <a:cs typeface="+mn-lt"/>
                </a:rPr>
                <a:t>SERVICES TOURISTIQUES SPÉCIALISÉS</a:t>
              </a:r>
              <a:endParaRPr lang="es-ES" b="1" dirty="0"/>
            </a:p>
            <a:p>
              <a:pPr marL="285750" indent="-285750">
                <a:buFont typeface="Arial" panose="020B0604020202020204" pitchFamily="34" charset="0"/>
                <a:buChar char="•"/>
              </a:pPr>
              <a:r>
                <a:rPr lang="en-US" sz="1450" dirty="0">
                  <a:ea typeface="+mn-lt"/>
                  <a:cs typeface="+mn-lt"/>
                </a:rPr>
                <a:t>AGENTS DE BAGAGES NON ACCOMPAGNÉS</a:t>
              </a:r>
            </a:p>
            <a:p>
              <a:pPr marL="285750" indent="-285750">
                <a:buFont typeface="Arial" panose="020B0604020202020204" pitchFamily="34" charset="0"/>
                <a:buChar char="•"/>
              </a:pPr>
              <a:r>
                <a:rPr lang="en-US" sz="1450" dirty="0">
                  <a:ea typeface="+mn-lt"/>
                  <a:cs typeface="+mn-lt"/>
                </a:rPr>
                <a:t>ASSURANCES DE VOYAGE</a:t>
              </a:r>
            </a:p>
            <a:p>
              <a:pPr marL="285750" indent="-285750">
                <a:buFont typeface="Arial" panose="020B0604020202020204" pitchFamily="34" charset="0"/>
                <a:buChar char="•"/>
              </a:pPr>
              <a:r>
                <a:rPr lang="en-US" sz="1450" dirty="0">
                  <a:ea typeface="+mn-lt"/>
                  <a:cs typeface="+mn-lt"/>
                </a:rPr>
                <a:t>AUTORITÉ PORTUAIRE</a:t>
              </a:r>
            </a:p>
            <a:p>
              <a:pPr marL="285750" indent="-285750">
                <a:buFont typeface="Arial" panose="020B0604020202020204" pitchFamily="34" charset="0"/>
                <a:buChar char="•"/>
              </a:pPr>
              <a:r>
                <a:rPr lang="en-US" sz="1450" dirty="0">
                  <a:ea typeface="+mn-lt"/>
                  <a:cs typeface="+mn-lt"/>
                </a:rPr>
                <a:t>CENTRES DE CONGRÈS ET CONVENTIONS</a:t>
              </a:r>
            </a:p>
            <a:p>
              <a:pPr marL="285750" indent="-285750">
                <a:buFont typeface="Arial" panose="020B0604020202020204" pitchFamily="34" charset="0"/>
                <a:buChar char="•"/>
              </a:pPr>
              <a:r>
                <a:rPr lang="en-US" sz="1450" dirty="0">
                  <a:ea typeface="+mn-lt"/>
                  <a:cs typeface="+mn-lt"/>
                </a:rPr>
                <a:t>CONSULTANTS DE TOURISME</a:t>
              </a:r>
              <a:endParaRPr lang="en-US" sz="1450" dirty="0"/>
            </a:p>
            <a:p>
              <a:pPr marL="285750" indent="-285750">
                <a:buFont typeface="Arial" panose="020B0604020202020204" pitchFamily="34" charset="0"/>
                <a:buChar char="•"/>
              </a:pPr>
              <a:r>
                <a:rPr lang="en-US" sz="1450" dirty="0">
                  <a:ea typeface="+mn-lt"/>
                  <a:cs typeface="+mn-lt"/>
                </a:rPr>
                <a:t>COURTIERS EN VOYAGE</a:t>
              </a:r>
              <a:endParaRPr lang="en-US" sz="1450" dirty="0"/>
            </a:p>
            <a:p>
              <a:pPr marL="285750" indent="-285750">
                <a:buFont typeface="Arial" panose="020B0604020202020204" pitchFamily="34" charset="0"/>
                <a:buChar char="•"/>
              </a:pPr>
              <a:r>
                <a:rPr lang="en-US" sz="1450" dirty="0">
                  <a:ea typeface="+mn-lt"/>
                  <a:cs typeface="+mn-lt"/>
                </a:rPr>
                <a:t>FORMATION TOURISTIQUE</a:t>
              </a:r>
              <a:endParaRPr lang="en-US" sz="1450" dirty="0"/>
            </a:p>
            <a:p>
              <a:pPr marL="285750" indent="-285750">
                <a:buFont typeface="Arial" panose="020B0604020202020204" pitchFamily="34" charset="0"/>
                <a:buChar char="•"/>
              </a:pPr>
              <a:r>
                <a:rPr lang="en-US" sz="1450" dirty="0">
                  <a:ea typeface="+mn-lt"/>
                  <a:cs typeface="+mn-lt"/>
                </a:rPr>
                <a:t>FOURNISSEURS AUX SOCIÉTES TOURISTIQUES (BIENS, SERVICES ET TI)</a:t>
              </a:r>
              <a:endParaRPr lang="en-US" sz="1450" dirty="0"/>
            </a:p>
            <a:p>
              <a:pPr marL="285750" indent="-285750">
                <a:buFont typeface="Arial" panose="020B0604020202020204" pitchFamily="34" charset="0"/>
                <a:buChar char="•"/>
              </a:pPr>
              <a:r>
                <a:rPr lang="en-US" sz="1450" dirty="0">
                  <a:ea typeface="+mn-lt"/>
                  <a:cs typeface="+mn-lt"/>
                </a:rPr>
                <a:t>MÉDIAS TOURISTIQUES </a:t>
              </a:r>
            </a:p>
            <a:p>
              <a:pPr marL="285750" indent="-285750">
                <a:buFont typeface="Arial" panose="020B0604020202020204" pitchFamily="34" charset="0"/>
                <a:buChar char="•"/>
              </a:pPr>
              <a:r>
                <a:rPr lang="en-US" sz="1450" dirty="0">
                  <a:ea typeface="+mn-lt"/>
                  <a:cs typeface="+mn-lt"/>
                </a:rPr>
                <a:t>OPC/ÉVÉNEMENTS</a:t>
              </a:r>
            </a:p>
            <a:p>
              <a:pPr marL="285750" indent="-285750">
                <a:buFont typeface="Arial" panose="020B0604020202020204" pitchFamily="34" charset="0"/>
                <a:buChar char="•"/>
              </a:pPr>
              <a:r>
                <a:rPr lang="en-US" sz="1450" dirty="0">
                  <a:ea typeface="+mn-lt"/>
                  <a:cs typeface="+mn-lt"/>
                </a:rPr>
                <a:t>SYSTÈMES DE RÉSERVATIONS</a:t>
              </a:r>
            </a:p>
            <a:p>
              <a:pPr marL="285750" indent="-285750">
                <a:buFont typeface="Arial" panose="020B0604020202020204" pitchFamily="34" charset="0"/>
                <a:buChar char="•"/>
              </a:pPr>
              <a:r>
                <a:rPr lang="en-US" sz="1450" dirty="0">
                  <a:ea typeface="+mn-lt"/>
                  <a:cs typeface="+mn-lt"/>
                </a:rPr>
                <a:t>TOURISME MÉDICAL (BIEN-ÊTRE) </a:t>
              </a:r>
              <a:endParaRPr lang="en-US" sz="1450" dirty="0"/>
            </a:p>
            <a:p>
              <a:pPr marL="285750" indent="-285750">
                <a:buFont typeface="Arial" panose="020B0604020202020204" pitchFamily="34" charset="0"/>
                <a:buChar char="•"/>
              </a:pPr>
              <a:endParaRPr lang="en-US" sz="1450" dirty="0"/>
            </a:p>
            <a:p>
              <a:pPr marL="285750" indent="-285750">
                <a:buFont typeface="Arial" panose="020B0604020202020204" pitchFamily="34" charset="0"/>
                <a:buChar char="•"/>
              </a:pPr>
              <a:endParaRPr lang="en-US" sz="1450" dirty="0"/>
            </a:p>
            <a:p>
              <a:pPr marL="285750" indent="-285750">
                <a:buFont typeface="Arial" panose="020B0604020202020204" pitchFamily="34" charset="0"/>
                <a:buChar char="•"/>
              </a:pPr>
              <a:endParaRPr lang="en-US" sz="1450" dirty="0"/>
            </a:p>
            <a:p>
              <a:pPr marL="285750" indent="-285750">
                <a:buFont typeface="Arial" panose="020B0604020202020204" pitchFamily="34" charset="0"/>
                <a:buChar char="•"/>
              </a:pPr>
              <a:endParaRPr lang="en-US" sz="1450" dirty="0"/>
            </a:p>
          </p:txBody>
        </p:sp>
        <p:sp>
          <p:nvSpPr>
            <p:cNvPr id="15" name="Rectángulo 14">
              <a:extLst>
                <a:ext uri="{FF2B5EF4-FFF2-40B4-BE49-F238E27FC236}">
                  <a16:creationId xmlns:a16="http://schemas.microsoft.com/office/drawing/2014/main" id="{98999BC2-A1A2-45F8-9C8F-D03B00D1D687}"/>
                </a:ext>
                <a:ext uri="{C183D7F6-B498-43B3-948B-1728B52AA6E4}">
                  <adec:decorative xmlns:adec="http://schemas.microsoft.com/office/drawing/2017/decorative" val="1"/>
                </a:ext>
              </a:extLst>
            </p:cNvPr>
            <p:cNvSpPr/>
            <p:nvPr/>
          </p:nvSpPr>
          <p:spPr>
            <a:xfrm>
              <a:off x="7320309" y="1013852"/>
              <a:ext cx="4498762" cy="3216265"/>
            </a:xfrm>
            <a:prstGeom prst="rect">
              <a:avLst/>
            </a:prstGeom>
          </p:spPr>
          <p:txBody>
            <a:bodyPr wrap="square" lIns="91440" tIns="45720" rIns="91440" bIns="45720" anchor="t">
              <a:spAutoFit/>
            </a:bodyPr>
            <a:lstStyle/>
            <a:p>
              <a:r>
                <a:rPr lang="es-ES" sz="1450" b="1" dirty="0">
                  <a:ea typeface="+mn-lt"/>
                  <a:cs typeface="+mn-lt"/>
                </a:rPr>
                <a:t>TRANSPORTS</a:t>
              </a:r>
              <a:endParaRPr lang="es-ES" b="1" dirty="0"/>
            </a:p>
            <a:p>
              <a:pPr marL="285750" indent="-285750">
                <a:buFont typeface="Arial" panose="020B0604020202020204" pitchFamily="34" charset="0"/>
                <a:buChar char="•"/>
              </a:pPr>
              <a:r>
                <a:rPr lang="es-ES" sz="1450" dirty="0">
                  <a:ea typeface="+mn-lt"/>
                  <a:cs typeface="+mn-lt"/>
                </a:rPr>
                <a:t>AÉROPORT</a:t>
              </a:r>
            </a:p>
            <a:p>
              <a:pPr marL="285750" indent="-285750">
                <a:buFont typeface="Arial" panose="020B0604020202020204" pitchFamily="34" charset="0"/>
                <a:buChar char="•"/>
              </a:pPr>
              <a:r>
                <a:rPr lang="es-ES" sz="1450" dirty="0">
                  <a:ea typeface="+mn-lt"/>
                  <a:cs typeface="+mn-lt"/>
                </a:rPr>
                <a:t>ASSOCIATION DES COMPAGNIES AÉRIENNES</a:t>
              </a:r>
              <a:endParaRPr lang="es-ES" sz="1450" dirty="0"/>
            </a:p>
            <a:p>
              <a:pPr marL="285750" indent="-285750">
                <a:buFont typeface="Arial" panose="020B0604020202020204" pitchFamily="34" charset="0"/>
                <a:buChar char="•"/>
              </a:pPr>
              <a:r>
                <a:rPr lang="es-ES" sz="1450" dirty="0">
                  <a:ea typeface="+mn-lt"/>
                  <a:cs typeface="+mn-lt"/>
                </a:rPr>
                <a:t>AUTOCARS</a:t>
              </a:r>
              <a:endParaRPr lang="es-ES" sz="1450" dirty="0"/>
            </a:p>
            <a:p>
              <a:pPr marL="285750" indent="-285750">
                <a:buFont typeface="Arial" panose="020B0604020202020204" pitchFamily="34" charset="0"/>
                <a:buChar char="•"/>
              </a:pPr>
              <a:r>
                <a:rPr lang="es-ES" sz="1450" dirty="0">
                  <a:ea typeface="+mn-lt"/>
                  <a:cs typeface="+mn-lt"/>
                </a:rPr>
                <a:t>CHEMINS DE FER</a:t>
              </a:r>
              <a:endParaRPr lang="es-ES" sz="1450" dirty="0"/>
            </a:p>
            <a:p>
              <a:pPr marL="285750" indent="-285750">
                <a:buFont typeface="Arial" panose="020B0604020202020204" pitchFamily="34" charset="0"/>
                <a:buChar char="•"/>
              </a:pPr>
              <a:r>
                <a:rPr lang="es-ES" sz="1450" dirty="0">
                  <a:ea typeface="+mn-lt"/>
                  <a:cs typeface="+mn-lt"/>
                </a:rPr>
                <a:t>COMPAGNIES AÉRIENNES</a:t>
              </a:r>
              <a:endParaRPr lang="es-ES" sz="1450" dirty="0"/>
            </a:p>
            <a:p>
              <a:pPr marL="285750" indent="-285750">
                <a:buFont typeface="Arial" panose="020B0604020202020204" pitchFamily="34" charset="0"/>
                <a:buChar char="•"/>
              </a:pPr>
              <a:r>
                <a:rPr lang="es-ES" sz="1450" dirty="0">
                  <a:ea typeface="+mn-lt"/>
                  <a:cs typeface="+mn-lt"/>
                </a:rPr>
                <a:t>CROISIÈRES ET FERRIES</a:t>
              </a:r>
              <a:endParaRPr lang="es-ES" sz="1450" dirty="0"/>
            </a:p>
            <a:p>
              <a:pPr marL="285750" indent="-285750">
                <a:buFont typeface="Arial" panose="020B0604020202020204" pitchFamily="34" charset="0"/>
                <a:buChar char="•"/>
              </a:pPr>
              <a:r>
                <a:rPr lang="es-ES" sz="1450" dirty="0">
                  <a:ea typeface="+mn-lt"/>
                  <a:cs typeface="+mn-lt"/>
                </a:rPr>
                <a:t>I.A.T.A.</a:t>
              </a:r>
              <a:endParaRPr lang="es-ES" sz="1450" dirty="0"/>
            </a:p>
            <a:p>
              <a:pPr marL="285750" indent="-285750">
                <a:buFont typeface="Arial" panose="020B0604020202020204" pitchFamily="34" charset="0"/>
                <a:buChar char="•"/>
              </a:pPr>
              <a:r>
                <a:rPr lang="es-ES" sz="1450" dirty="0">
                  <a:ea typeface="+mn-lt"/>
                  <a:cs typeface="+mn-lt"/>
                </a:rPr>
                <a:t>LOCATION DE VOITURES </a:t>
              </a:r>
            </a:p>
            <a:p>
              <a:pPr marL="285750" indent="-285750">
                <a:buFont typeface="Arial" panose="020B0604020202020204" pitchFamily="34" charset="0"/>
                <a:buChar char="•"/>
              </a:pPr>
              <a:r>
                <a:rPr lang="es-ES" sz="1450" dirty="0">
                  <a:ea typeface="+mn-lt"/>
                  <a:cs typeface="+mn-lt"/>
                </a:rPr>
                <a:t>NAVIGATION FLUVIALE ET LACUSTRE </a:t>
              </a:r>
              <a:endParaRPr lang="es-ES" sz="1450" dirty="0"/>
            </a:p>
            <a:p>
              <a:pPr marL="285750" indent="-285750">
                <a:buFont typeface="Arial" panose="020B0604020202020204" pitchFamily="34" charset="0"/>
                <a:buChar char="•"/>
              </a:pPr>
              <a:endParaRPr lang="es-ES" sz="1450" dirty="0"/>
            </a:p>
            <a:p>
              <a:pPr marL="285750" indent="-285750">
                <a:buFont typeface="Arial" panose="020B0604020202020204" pitchFamily="34" charset="0"/>
                <a:buChar char="•"/>
              </a:pPr>
              <a:endParaRPr lang="es-ES" sz="1450" dirty="0"/>
            </a:p>
            <a:p>
              <a:pPr marL="285750" indent="-285750">
                <a:buFont typeface="Arial" panose="020B0604020202020204" pitchFamily="34" charset="0"/>
                <a:buChar char="•"/>
              </a:pPr>
              <a:endParaRPr lang="es-ES" sz="1450" dirty="0"/>
            </a:p>
          </p:txBody>
        </p:sp>
        <p:sp>
          <p:nvSpPr>
            <p:cNvPr id="18" name="Rectángulo 17">
              <a:extLst>
                <a:ext uri="{FF2B5EF4-FFF2-40B4-BE49-F238E27FC236}">
                  <a16:creationId xmlns:a16="http://schemas.microsoft.com/office/drawing/2014/main" id="{0A299660-EBF5-4084-9378-251233CDAD37}"/>
                </a:ext>
                <a:ext uri="{C183D7F6-B498-43B3-948B-1728B52AA6E4}">
                  <adec:decorative xmlns:adec="http://schemas.microsoft.com/office/drawing/2017/decorative" val="1"/>
                </a:ext>
              </a:extLst>
            </p:cNvPr>
            <p:cNvSpPr/>
            <p:nvPr/>
          </p:nvSpPr>
          <p:spPr>
            <a:xfrm>
              <a:off x="7320309" y="3572278"/>
              <a:ext cx="4805016" cy="2546851"/>
            </a:xfrm>
            <a:prstGeom prst="rect">
              <a:avLst/>
            </a:prstGeom>
          </p:spPr>
          <p:txBody>
            <a:bodyPr wrap="square" lIns="91440" tIns="45720" rIns="91440" bIns="45720" anchor="t">
              <a:spAutoFit/>
            </a:bodyPr>
            <a:lstStyle/>
            <a:p>
              <a:r>
                <a:rPr lang="es-ES" sz="1450" b="1" dirty="0">
                  <a:ea typeface="+mn-lt"/>
                  <a:cs typeface="+mn-lt"/>
                </a:rPr>
                <a:t>ORGANISATIONS DE TOURISME ET DE VOYAGE </a:t>
              </a:r>
              <a:endParaRPr lang="es-ES" dirty="0"/>
            </a:p>
            <a:p>
              <a:pPr marL="285750" indent="-285750">
                <a:buFont typeface="Arial" panose="020B0604020202020204" pitchFamily="34" charset="0"/>
                <a:buChar char="•"/>
              </a:pPr>
              <a:r>
                <a:rPr lang="en-US" sz="1450" dirty="0">
                  <a:ea typeface="+mn-lt"/>
                  <a:cs typeface="+mn-lt"/>
                </a:rPr>
                <a:t>AGENCES DE VOYAGES </a:t>
              </a:r>
            </a:p>
            <a:p>
              <a:pPr marL="285750" indent="-285750">
                <a:buFont typeface="Arial" panose="020B0604020202020204" pitchFamily="34" charset="0"/>
                <a:buChar char="•"/>
              </a:pPr>
              <a:r>
                <a:rPr lang="en-US" sz="1450" dirty="0">
                  <a:ea typeface="+mn-lt"/>
                  <a:cs typeface="+mn-lt"/>
                </a:rPr>
                <a:t>ASSOCIATIONS D’AGENTS DE VOYAGES ET DE TOUR-OPERATEURS</a:t>
              </a:r>
            </a:p>
            <a:p>
              <a:pPr marL="285750" indent="-285750">
                <a:buFont typeface="Arial" panose="020B0604020202020204" pitchFamily="34" charset="0"/>
                <a:buChar char="•"/>
              </a:pPr>
              <a:r>
                <a:rPr lang="en-US" sz="1450" dirty="0">
                  <a:ea typeface="+mn-lt"/>
                  <a:cs typeface="+mn-lt"/>
                </a:rPr>
                <a:t>DESTINATION MGMT COMPANY</a:t>
              </a:r>
            </a:p>
            <a:p>
              <a:pPr marL="285750" indent="-285750">
                <a:buFont typeface="Arial" panose="020B0604020202020204" pitchFamily="34" charset="0"/>
                <a:buChar char="•"/>
              </a:pPr>
              <a:r>
                <a:rPr lang="en-US" sz="1450" dirty="0">
                  <a:ea typeface="+mn-lt"/>
                  <a:cs typeface="+mn-lt"/>
                </a:rPr>
                <a:t>ORGANISATIONS TOURISTIQUES DIVERSES</a:t>
              </a:r>
            </a:p>
            <a:p>
              <a:pPr marL="285750" indent="-285750">
                <a:buFont typeface="Arial" panose="020B0604020202020204" pitchFamily="34" charset="0"/>
                <a:buChar char="•"/>
              </a:pPr>
              <a:r>
                <a:rPr lang="en-US" sz="1450" dirty="0">
                  <a:ea typeface="+mn-lt"/>
                  <a:cs typeface="+mn-lt"/>
                </a:rPr>
                <a:t>ORGANISMES OFFICIELS DU TOURISME</a:t>
              </a:r>
            </a:p>
            <a:p>
              <a:pPr marL="285750" indent="-285750">
                <a:buFont typeface="Arial" panose="020B0604020202020204" pitchFamily="34" charset="0"/>
                <a:buChar char="•"/>
              </a:pPr>
              <a:r>
                <a:rPr lang="en-US" sz="1450" dirty="0">
                  <a:ea typeface="+mn-lt"/>
                  <a:cs typeface="+mn-lt"/>
                </a:rPr>
                <a:t>TOUR-OPERATEURS</a:t>
              </a:r>
            </a:p>
            <a:p>
              <a:pPr marL="285750" indent="-285750">
                <a:buFont typeface="Arial" panose="020B0604020202020204" pitchFamily="34" charset="0"/>
                <a:buChar char="•"/>
              </a:pPr>
              <a:r>
                <a:rPr lang="en-US" sz="1450" dirty="0">
                  <a:ea typeface="+mn-lt"/>
                  <a:cs typeface="+mn-lt"/>
                </a:rPr>
                <a:t>TOUR-OPÉRATEURS RÉCEPTIFS </a:t>
              </a:r>
            </a:p>
            <a:p>
              <a:pPr marL="285750" indent="-285750">
                <a:buFont typeface="Arial" panose="020B0604020202020204" pitchFamily="34" charset="0"/>
                <a:buChar char="•"/>
              </a:pPr>
              <a:r>
                <a:rPr lang="en-US" sz="1450" dirty="0">
                  <a:ea typeface="+mn-lt"/>
                  <a:cs typeface="+mn-lt"/>
                </a:rPr>
                <a:t>TOUR-OPÉRATEURS VOYAGEURS</a:t>
              </a:r>
            </a:p>
          </p:txBody>
        </p:sp>
      </p:grpSp>
      <p:sp>
        <p:nvSpPr>
          <p:cNvPr id="16" name="CuadroTexto 15">
            <a:extLst>
              <a:ext uri="{FF2B5EF4-FFF2-40B4-BE49-F238E27FC236}">
                <a16:creationId xmlns:a16="http://schemas.microsoft.com/office/drawing/2014/main" id="{6AC9776A-D686-4700-8512-C75477A29CD1}"/>
              </a:ext>
              <a:ext uri="{C183D7F6-B498-43B3-948B-1728B52AA6E4}">
                <adec:decorative xmlns:adec="http://schemas.microsoft.com/office/drawing/2017/decorative" val="1"/>
              </a:ext>
            </a:extLst>
          </p:cNvPr>
          <p:cNvSpPr txBox="1"/>
          <p:nvPr/>
        </p:nvSpPr>
        <p:spPr>
          <a:xfrm>
            <a:off x="332689" y="5901756"/>
            <a:ext cx="5501581" cy="646331"/>
          </a:xfrm>
          <a:prstGeom prst="rect">
            <a:avLst/>
          </a:prstGeom>
          <a:noFill/>
        </p:spPr>
        <p:txBody>
          <a:bodyPr wrap="square" lIns="91440" tIns="45720" rIns="91440" bIns="45720" anchor="t">
            <a:spAutoFit/>
          </a:bodyPr>
          <a:lstStyle/>
          <a:p>
            <a:r>
              <a:rPr lang="en-US" sz="1800" dirty="0">
                <a:solidFill>
                  <a:schemeClr val="bg2"/>
                </a:solidFill>
              </a:rPr>
              <a:t>40</a:t>
            </a:r>
            <a:r>
              <a:rPr lang="en-US" sz="1800" dirty="0"/>
              <a:t> </a:t>
            </a:r>
            <a:r>
              <a:rPr lang="en-US" dirty="0">
                <a:solidFill>
                  <a:schemeClr val="bg1"/>
                </a:solidFill>
                <a:ea typeface="+mn-lt"/>
                <a:cs typeface="+mn-lt"/>
              </a:rPr>
              <a:t>classifications </a:t>
            </a:r>
            <a:r>
              <a:rPr lang="en-US" dirty="0" err="1">
                <a:solidFill>
                  <a:schemeClr val="bg1"/>
                </a:solidFill>
                <a:ea typeface="+mn-lt"/>
                <a:cs typeface="+mn-lt"/>
              </a:rPr>
              <a:t>d'adhésion</a:t>
            </a:r>
            <a:r>
              <a:rPr lang="en-US" dirty="0">
                <a:solidFill>
                  <a:schemeClr val="bg1"/>
                </a:solidFill>
                <a:ea typeface="+mn-lt"/>
                <a:cs typeface="+mn-lt"/>
              </a:rPr>
              <a:t> </a:t>
            </a:r>
            <a:r>
              <a:rPr lang="en-US" sz="1800" dirty="0">
                <a:solidFill>
                  <a:schemeClr val="bg1"/>
                </a:solidFill>
                <a:ea typeface="+mn-lt"/>
                <a:cs typeface="+mn-lt"/>
              </a:rPr>
              <a:t>de </a:t>
            </a:r>
            <a:r>
              <a:rPr lang="en-US" dirty="0" err="1">
                <a:solidFill>
                  <a:schemeClr val="bg1"/>
                </a:solidFill>
                <a:ea typeface="+mn-lt"/>
                <a:cs typeface="+mn-lt"/>
              </a:rPr>
              <a:t>tous</a:t>
            </a:r>
            <a:r>
              <a:rPr lang="en-US" dirty="0">
                <a:solidFill>
                  <a:schemeClr val="bg1"/>
                </a:solidFill>
                <a:ea typeface="+mn-lt"/>
                <a:cs typeface="+mn-lt"/>
              </a:rPr>
              <a:t> les </a:t>
            </a:r>
            <a:r>
              <a:rPr lang="en-US" dirty="0" err="1">
                <a:solidFill>
                  <a:schemeClr val="bg1"/>
                </a:solidFill>
                <a:ea typeface="+mn-lt"/>
                <a:cs typeface="+mn-lt"/>
              </a:rPr>
              <a:t>secteurs</a:t>
            </a:r>
            <a:r>
              <a:rPr lang="en-US" dirty="0">
                <a:solidFill>
                  <a:schemeClr val="bg1"/>
                </a:solidFill>
                <a:ea typeface="+mn-lt"/>
                <a:cs typeface="+mn-lt"/>
              </a:rPr>
              <a:t> du </a:t>
            </a:r>
            <a:r>
              <a:rPr lang="en-US" dirty="0" err="1">
                <a:solidFill>
                  <a:schemeClr val="bg1"/>
                </a:solidFill>
                <a:ea typeface="+mn-lt"/>
                <a:cs typeface="+mn-lt"/>
              </a:rPr>
              <a:t>tourisme</a:t>
            </a:r>
            <a:r>
              <a:rPr lang="en-US" sz="1800" dirty="0">
                <a:solidFill>
                  <a:schemeClr val="bg1"/>
                </a:solidFill>
                <a:ea typeface="+mn-lt"/>
                <a:cs typeface="+mn-lt"/>
              </a:rPr>
              <a:t>.</a:t>
            </a:r>
            <a:endParaRPr lang="es-ES" sz="1800" dirty="0">
              <a:solidFill>
                <a:schemeClr val="bg1"/>
              </a:solidFill>
              <a:ea typeface="+mn-lt"/>
              <a:cs typeface="+mn-lt"/>
            </a:endParaRPr>
          </a:p>
        </p:txBody>
      </p:sp>
      <p:sp>
        <p:nvSpPr>
          <p:cNvPr id="20" name="Slide Number Placeholder 31">
            <a:extLst>
              <a:ext uri="{FF2B5EF4-FFF2-40B4-BE49-F238E27FC236}">
                <a16:creationId xmlns:a16="http://schemas.microsoft.com/office/drawing/2014/main" id="{A59F1003-FFFC-BD83-37AE-83E10E6C3E24}"/>
              </a:ext>
              <a:ext uri="{C183D7F6-B498-43B3-948B-1728B52AA6E4}">
                <adec:decorative xmlns:adec="http://schemas.microsoft.com/office/drawing/2017/decorative" val="1"/>
              </a:ext>
            </a:extLst>
          </p:cNvPr>
          <p:cNvSpPr txBox="1">
            <a:spLocks/>
          </p:cNvSpPr>
          <p:nvPr/>
        </p:nvSpPr>
        <p:spPr>
          <a:xfrm>
            <a:off x="11314905" y="163516"/>
            <a:ext cx="914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3813BF9-5145-4417-B95D-FA8627973885}" type="slidenum">
              <a:rPr lang="en-US" sz="1350" smtClean="0">
                <a:solidFill>
                  <a:schemeClr val="tx1"/>
                </a:solidFill>
              </a:rPr>
              <a:pPr algn="ctr"/>
              <a:t>12</a:t>
            </a:fld>
            <a:endParaRPr lang="en-US" sz="1350" dirty="0">
              <a:solidFill>
                <a:schemeClr val="tx1"/>
              </a:solidFill>
            </a:endParaRPr>
          </a:p>
        </p:txBody>
      </p:sp>
      <p:pic>
        <p:nvPicPr>
          <p:cNvPr id="19" name="Logo FR">
            <a:hlinkClick r:id="rId3"/>
            <a:extLst>
              <a:ext uri="{FF2B5EF4-FFF2-40B4-BE49-F238E27FC236}">
                <a16:creationId xmlns:a16="http://schemas.microsoft.com/office/drawing/2014/main" id="{665B3171-D79E-5453-540A-B4BDDBD5533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438" y="5934443"/>
            <a:ext cx="1303200" cy="759443"/>
          </a:xfrm>
          <a:prstGeom prst="rect">
            <a:avLst/>
          </a:prstGeom>
        </p:spPr>
      </p:pic>
      <p:sp>
        <p:nvSpPr>
          <p:cNvPr id="4" name="Rectángulo 3">
            <a:extLst>
              <a:ext uri="{FF2B5EF4-FFF2-40B4-BE49-F238E27FC236}">
                <a16:creationId xmlns:a16="http://schemas.microsoft.com/office/drawing/2014/main" id="{201B0FD0-E2E0-A01C-8E14-274ED2A483D7}"/>
              </a:ext>
            </a:extLst>
          </p:cNvPr>
          <p:cNvSpPr/>
          <p:nvPr/>
        </p:nvSpPr>
        <p:spPr>
          <a:xfrm>
            <a:off x="11594969" y="84841"/>
            <a:ext cx="530356" cy="44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4899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número de diapositiva 10">
            <a:extLst>
              <a:ext uri="{FF2B5EF4-FFF2-40B4-BE49-F238E27FC236}">
                <a16:creationId xmlns:a16="http://schemas.microsoft.com/office/drawing/2014/main" id="{F97D6777-0B7B-48A2-A845-8941728604D1}"/>
              </a:ext>
              <a:ext uri="{C183D7F6-B498-43B3-948B-1728B52AA6E4}">
                <adec:decorative xmlns:adec="http://schemas.microsoft.com/office/drawing/2017/decorative" val="1"/>
              </a:ext>
            </a:extLst>
          </p:cNvPr>
          <p:cNvSpPr>
            <a:spLocks noGrp="1"/>
          </p:cNvSpPr>
          <p:nvPr>
            <p:ph type="sldNum" sz="quarter" idx="12"/>
          </p:nvPr>
        </p:nvSpPr>
        <p:spPr/>
        <p:txBody>
          <a:bodyPr/>
          <a:lstStyle/>
          <a:p>
            <a:fld id="{E3813BF9-5145-4417-B95D-FA8627973885}" type="slidenum">
              <a:rPr lang="en-US" smtClean="0">
                <a:solidFill>
                  <a:schemeClr val="accent1"/>
                </a:solidFill>
              </a:rPr>
              <a:pPr/>
              <a:t>13</a:t>
            </a:fld>
            <a:endParaRPr lang="en-US">
              <a:solidFill>
                <a:schemeClr val="accent1"/>
              </a:solidFill>
            </a:endParaRPr>
          </a:p>
        </p:txBody>
      </p:sp>
      <p:sp>
        <p:nvSpPr>
          <p:cNvPr id="97" name="object 43">
            <a:extLst>
              <a:ext uri="{FF2B5EF4-FFF2-40B4-BE49-F238E27FC236}">
                <a16:creationId xmlns:a16="http://schemas.microsoft.com/office/drawing/2014/main" id="{E575143A-1FD3-476A-91FC-66EFC444ED86}"/>
              </a:ext>
              <a:ext uri="{C183D7F6-B498-43B3-948B-1728B52AA6E4}">
                <adec:decorative xmlns:adec="http://schemas.microsoft.com/office/drawing/2017/decorative" val="1"/>
              </a:ext>
            </a:extLst>
          </p:cNvPr>
          <p:cNvSpPr/>
          <p:nvPr/>
        </p:nvSpPr>
        <p:spPr>
          <a:xfrm>
            <a:off x="205107" y="4995234"/>
            <a:ext cx="1244869" cy="680643"/>
          </a:xfrm>
          <a:prstGeom prst="rect">
            <a:avLst/>
          </a:prstGeom>
          <a:blipFill>
            <a:blip r:embed="rId3" cstate="print"/>
            <a:stretch>
              <a:fillRect/>
            </a:stretch>
          </a:blipFill>
        </p:spPr>
        <p:txBody>
          <a:bodyPr wrap="square" lIns="0" tIns="0" rIns="0" bIns="0" rtlCol="0"/>
          <a:lstStyle/>
          <a:p>
            <a:endParaRPr sz="974"/>
          </a:p>
        </p:txBody>
      </p:sp>
      <p:sp>
        <p:nvSpPr>
          <p:cNvPr id="105" name="Rectángulo 104">
            <a:extLst>
              <a:ext uri="{FF2B5EF4-FFF2-40B4-BE49-F238E27FC236}">
                <a16:creationId xmlns:a16="http://schemas.microsoft.com/office/drawing/2014/main" id="{C0953B1C-42A5-4419-9F02-970D869002FC}"/>
              </a:ext>
              <a:ext uri="{C183D7F6-B498-43B3-948B-1728B52AA6E4}">
                <adec:decorative xmlns:adec="http://schemas.microsoft.com/office/drawing/2017/decorative" val="1"/>
              </a:ext>
            </a:extLst>
          </p:cNvPr>
          <p:cNvSpPr/>
          <p:nvPr/>
        </p:nvSpPr>
        <p:spPr>
          <a:xfrm>
            <a:off x="3056566" y="6006185"/>
            <a:ext cx="6078867" cy="369332"/>
          </a:xfrm>
          <a:prstGeom prst="rect">
            <a:avLst/>
          </a:prstGeom>
        </p:spPr>
        <p:txBody>
          <a:bodyPr wrap="square">
            <a:spAutoFit/>
          </a:bodyPr>
          <a:lstStyle/>
          <a:p>
            <a:pPr algn="ctr"/>
            <a:r>
              <a:rPr lang="en-US" b="1" dirty="0"/>
              <a:t>ENTREPRISES DES MEMBRES</a:t>
            </a:r>
          </a:p>
        </p:txBody>
      </p:sp>
      <p:grpSp>
        <p:nvGrpSpPr>
          <p:cNvPr id="4" name="Grupo 3">
            <a:extLst>
              <a:ext uri="{FF2B5EF4-FFF2-40B4-BE49-F238E27FC236}">
                <a16:creationId xmlns:a16="http://schemas.microsoft.com/office/drawing/2014/main" id="{644EA329-6026-4DF8-8B9F-D3F2CD118751}"/>
              </a:ext>
              <a:ext uri="{C183D7F6-B498-43B3-948B-1728B52AA6E4}">
                <adec:decorative xmlns:adec="http://schemas.microsoft.com/office/drawing/2017/decorative" val="1"/>
              </a:ext>
            </a:extLst>
          </p:cNvPr>
          <p:cNvGrpSpPr/>
          <p:nvPr/>
        </p:nvGrpSpPr>
        <p:grpSpPr>
          <a:xfrm>
            <a:off x="293520" y="562275"/>
            <a:ext cx="11645075" cy="5265632"/>
            <a:chOff x="293520" y="660249"/>
            <a:chExt cx="11645075" cy="5265632"/>
          </a:xfrm>
        </p:grpSpPr>
        <p:sp>
          <p:nvSpPr>
            <p:cNvPr id="57" name="object 3">
              <a:extLst>
                <a:ext uri="{FF2B5EF4-FFF2-40B4-BE49-F238E27FC236}">
                  <a16:creationId xmlns:a16="http://schemas.microsoft.com/office/drawing/2014/main" id="{A6A22E5D-72BE-4E85-88B8-B8CC64C4D69D}"/>
                </a:ext>
              </a:extLst>
            </p:cNvPr>
            <p:cNvSpPr/>
            <p:nvPr/>
          </p:nvSpPr>
          <p:spPr>
            <a:xfrm>
              <a:off x="6884999" y="787872"/>
              <a:ext cx="1072331" cy="701098"/>
            </a:xfrm>
            <a:prstGeom prst="rect">
              <a:avLst/>
            </a:prstGeom>
            <a:blipFill>
              <a:blip r:embed="rId4" cstate="print"/>
              <a:stretch>
                <a:fillRect/>
              </a:stretch>
            </a:blipFill>
          </p:spPr>
          <p:txBody>
            <a:bodyPr wrap="square" lIns="0" tIns="0" rIns="0" bIns="0" rtlCol="0"/>
            <a:lstStyle/>
            <a:p>
              <a:endParaRPr sz="974"/>
            </a:p>
          </p:txBody>
        </p:sp>
        <p:sp>
          <p:nvSpPr>
            <p:cNvPr id="58" name="object 4">
              <a:extLst>
                <a:ext uri="{FF2B5EF4-FFF2-40B4-BE49-F238E27FC236}">
                  <a16:creationId xmlns:a16="http://schemas.microsoft.com/office/drawing/2014/main" id="{1C7F7710-B3DA-4566-83E4-CFA60F16EC79}"/>
                </a:ext>
              </a:extLst>
            </p:cNvPr>
            <p:cNvSpPr/>
            <p:nvPr/>
          </p:nvSpPr>
          <p:spPr>
            <a:xfrm>
              <a:off x="5542622" y="766018"/>
              <a:ext cx="1146961" cy="749901"/>
            </a:xfrm>
            <a:prstGeom prst="rect">
              <a:avLst/>
            </a:prstGeom>
            <a:blipFill>
              <a:blip r:embed="rId5" cstate="print"/>
              <a:stretch>
                <a:fillRect/>
              </a:stretch>
            </a:blipFill>
          </p:spPr>
          <p:txBody>
            <a:bodyPr wrap="square" lIns="0" tIns="0" rIns="0" bIns="0" rtlCol="0"/>
            <a:lstStyle/>
            <a:p>
              <a:endParaRPr sz="974"/>
            </a:p>
          </p:txBody>
        </p:sp>
        <p:sp>
          <p:nvSpPr>
            <p:cNvPr id="59" name="object 5">
              <a:extLst>
                <a:ext uri="{FF2B5EF4-FFF2-40B4-BE49-F238E27FC236}">
                  <a16:creationId xmlns:a16="http://schemas.microsoft.com/office/drawing/2014/main" id="{135F7AE8-5550-4A4E-B396-07C90CACC984}"/>
                </a:ext>
              </a:extLst>
            </p:cNvPr>
            <p:cNvSpPr/>
            <p:nvPr/>
          </p:nvSpPr>
          <p:spPr>
            <a:xfrm>
              <a:off x="4230342" y="1017956"/>
              <a:ext cx="1141721" cy="232448"/>
            </a:xfrm>
            <a:prstGeom prst="rect">
              <a:avLst/>
            </a:prstGeom>
            <a:blipFill>
              <a:blip r:embed="rId6" cstate="print"/>
              <a:stretch>
                <a:fillRect/>
              </a:stretch>
            </a:blipFill>
          </p:spPr>
          <p:txBody>
            <a:bodyPr wrap="square" lIns="0" tIns="0" rIns="0" bIns="0" rtlCol="0"/>
            <a:lstStyle/>
            <a:p>
              <a:endParaRPr sz="974"/>
            </a:p>
          </p:txBody>
        </p:sp>
        <p:sp>
          <p:nvSpPr>
            <p:cNvPr id="60" name="object 6">
              <a:extLst>
                <a:ext uri="{FF2B5EF4-FFF2-40B4-BE49-F238E27FC236}">
                  <a16:creationId xmlns:a16="http://schemas.microsoft.com/office/drawing/2014/main" id="{2A2EC7DD-7F6C-4ACF-AD31-3D3832543AA4}"/>
                </a:ext>
              </a:extLst>
            </p:cNvPr>
            <p:cNvSpPr/>
            <p:nvPr/>
          </p:nvSpPr>
          <p:spPr>
            <a:xfrm>
              <a:off x="1618731" y="871401"/>
              <a:ext cx="1132979" cy="524865"/>
            </a:xfrm>
            <a:prstGeom prst="rect">
              <a:avLst/>
            </a:prstGeom>
            <a:blipFill>
              <a:blip r:embed="rId7" cstate="print"/>
              <a:stretch>
                <a:fillRect/>
              </a:stretch>
            </a:blipFill>
          </p:spPr>
          <p:txBody>
            <a:bodyPr wrap="square" lIns="0" tIns="0" rIns="0" bIns="0" rtlCol="0"/>
            <a:lstStyle/>
            <a:p>
              <a:endParaRPr sz="974"/>
            </a:p>
          </p:txBody>
        </p:sp>
        <p:sp>
          <p:nvSpPr>
            <p:cNvPr id="61" name="object 7">
              <a:extLst>
                <a:ext uri="{FF2B5EF4-FFF2-40B4-BE49-F238E27FC236}">
                  <a16:creationId xmlns:a16="http://schemas.microsoft.com/office/drawing/2014/main" id="{E4D4AA48-F010-4583-B032-CD3733CC3EB8}"/>
                </a:ext>
              </a:extLst>
            </p:cNvPr>
            <p:cNvSpPr/>
            <p:nvPr/>
          </p:nvSpPr>
          <p:spPr>
            <a:xfrm>
              <a:off x="293520" y="1005600"/>
              <a:ext cx="1141052" cy="247672"/>
            </a:xfrm>
            <a:prstGeom prst="rect">
              <a:avLst/>
            </a:prstGeom>
            <a:blipFill>
              <a:blip r:embed="rId8" cstate="print"/>
              <a:stretch>
                <a:fillRect/>
              </a:stretch>
            </a:blipFill>
          </p:spPr>
          <p:txBody>
            <a:bodyPr wrap="square" lIns="0" tIns="0" rIns="0" bIns="0" rtlCol="0"/>
            <a:lstStyle/>
            <a:p>
              <a:endParaRPr sz="974"/>
            </a:p>
          </p:txBody>
        </p:sp>
        <p:sp>
          <p:nvSpPr>
            <p:cNvPr id="62" name="object 8">
              <a:extLst>
                <a:ext uri="{FF2B5EF4-FFF2-40B4-BE49-F238E27FC236}">
                  <a16:creationId xmlns:a16="http://schemas.microsoft.com/office/drawing/2014/main" id="{0AF649BB-0364-4BF2-9494-C5908F5CEC68}"/>
                </a:ext>
                <a:ext uri="{C183D7F6-B498-43B3-948B-1728B52AA6E4}">
                  <adec:decorative xmlns:adec="http://schemas.microsoft.com/office/drawing/2017/decorative" val="1"/>
                </a:ext>
              </a:extLst>
            </p:cNvPr>
            <p:cNvSpPr/>
            <p:nvPr/>
          </p:nvSpPr>
          <p:spPr>
            <a:xfrm>
              <a:off x="8195504" y="1058909"/>
              <a:ext cx="1083968" cy="172782"/>
            </a:xfrm>
            <a:prstGeom prst="rect">
              <a:avLst/>
            </a:prstGeom>
            <a:blipFill>
              <a:blip r:embed="rId9" cstate="print"/>
              <a:stretch>
                <a:fillRect/>
              </a:stretch>
            </a:blipFill>
          </p:spPr>
          <p:txBody>
            <a:bodyPr wrap="square" lIns="0" tIns="0" rIns="0" bIns="0" rtlCol="0"/>
            <a:lstStyle/>
            <a:p>
              <a:endParaRPr sz="974"/>
            </a:p>
          </p:txBody>
        </p:sp>
        <p:sp>
          <p:nvSpPr>
            <p:cNvPr id="63" name="object 9">
              <a:extLst>
                <a:ext uri="{FF2B5EF4-FFF2-40B4-BE49-F238E27FC236}">
                  <a16:creationId xmlns:a16="http://schemas.microsoft.com/office/drawing/2014/main" id="{B8A4FF0A-5EF0-4D4F-B787-C9064021A884}"/>
                </a:ext>
                <a:ext uri="{C183D7F6-B498-43B3-948B-1728B52AA6E4}">
                  <adec:decorative xmlns:adec="http://schemas.microsoft.com/office/drawing/2017/decorative" val="1"/>
                </a:ext>
              </a:extLst>
            </p:cNvPr>
            <p:cNvSpPr/>
            <p:nvPr/>
          </p:nvSpPr>
          <p:spPr>
            <a:xfrm>
              <a:off x="9394375" y="941118"/>
              <a:ext cx="1178894" cy="318378"/>
            </a:xfrm>
            <a:prstGeom prst="rect">
              <a:avLst/>
            </a:prstGeom>
            <a:blipFill>
              <a:blip r:embed="rId10" cstate="print"/>
              <a:stretch>
                <a:fillRect/>
              </a:stretch>
            </a:blipFill>
          </p:spPr>
          <p:txBody>
            <a:bodyPr wrap="square" lIns="0" tIns="0" rIns="0" bIns="0" rtlCol="0"/>
            <a:lstStyle/>
            <a:p>
              <a:endParaRPr sz="974"/>
            </a:p>
          </p:txBody>
        </p:sp>
        <p:sp>
          <p:nvSpPr>
            <p:cNvPr id="64" name="object 10">
              <a:extLst>
                <a:ext uri="{FF2B5EF4-FFF2-40B4-BE49-F238E27FC236}">
                  <a16:creationId xmlns:a16="http://schemas.microsoft.com/office/drawing/2014/main" id="{18ACFA1E-3B66-4E83-85B6-713E1560A65D}"/>
                </a:ext>
                <a:ext uri="{C183D7F6-B498-43B3-948B-1728B52AA6E4}">
                  <adec:decorative xmlns:adec="http://schemas.microsoft.com/office/drawing/2017/decorative" val="1"/>
                </a:ext>
              </a:extLst>
            </p:cNvPr>
            <p:cNvSpPr/>
            <p:nvPr/>
          </p:nvSpPr>
          <p:spPr>
            <a:xfrm>
              <a:off x="10759701" y="660249"/>
              <a:ext cx="1178894" cy="962004"/>
            </a:xfrm>
            <a:prstGeom prst="rect">
              <a:avLst/>
            </a:prstGeom>
            <a:blipFill>
              <a:blip r:embed="rId11" cstate="print"/>
              <a:stretch>
                <a:fillRect/>
              </a:stretch>
            </a:blipFill>
          </p:spPr>
          <p:txBody>
            <a:bodyPr wrap="square" lIns="0" tIns="0" rIns="0" bIns="0" rtlCol="0"/>
            <a:lstStyle/>
            <a:p>
              <a:endParaRPr sz="974"/>
            </a:p>
          </p:txBody>
        </p:sp>
        <p:sp>
          <p:nvSpPr>
            <p:cNvPr id="65" name="object 11">
              <a:extLst>
                <a:ext uri="{FF2B5EF4-FFF2-40B4-BE49-F238E27FC236}">
                  <a16:creationId xmlns:a16="http://schemas.microsoft.com/office/drawing/2014/main" id="{750F05C4-FBF0-4D97-9F9C-DDB66E98B186}"/>
                </a:ext>
              </a:extLst>
            </p:cNvPr>
            <p:cNvSpPr/>
            <p:nvPr/>
          </p:nvSpPr>
          <p:spPr>
            <a:xfrm>
              <a:off x="505822" y="2136576"/>
              <a:ext cx="162018" cy="227038"/>
            </a:xfrm>
            <a:custGeom>
              <a:avLst/>
              <a:gdLst/>
              <a:ahLst/>
              <a:cxnLst/>
              <a:rect l="l" t="t" r="r" b="b"/>
              <a:pathLst>
                <a:path w="205105" h="264160">
                  <a:moveTo>
                    <a:pt x="48958" y="5575"/>
                  </a:moveTo>
                  <a:lnTo>
                    <a:pt x="1066" y="5575"/>
                  </a:lnTo>
                  <a:lnTo>
                    <a:pt x="0" y="6642"/>
                  </a:lnTo>
                  <a:lnTo>
                    <a:pt x="0" y="262851"/>
                  </a:lnTo>
                  <a:lnTo>
                    <a:pt x="1066" y="263918"/>
                  </a:lnTo>
                  <a:lnTo>
                    <a:pt x="48958" y="263918"/>
                  </a:lnTo>
                  <a:lnTo>
                    <a:pt x="50025" y="262851"/>
                  </a:lnTo>
                  <a:lnTo>
                    <a:pt x="50025" y="179577"/>
                  </a:lnTo>
                  <a:lnTo>
                    <a:pt x="166137" y="179577"/>
                  </a:lnTo>
                  <a:lnTo>
                    <a:pt x="176522" y="172421"/>
                  </a:lnTo>
                  <a:lnTo>
                    <a:pt x="186816" y="156679"/>
                  </a:lnTo>
                  <a:lnTo>
                    <a:pt x="103505" y="156679"/>
                  </a:lnTo>
                  <a:lnTo>
                    <a:pt x="83759" y="152769"/>
                  </a:lnTo>
                  <a:lnTo>
                    <a:pt x="66544" y="141554"/>
                  </a:lnTo>
                  <a:lnTo>
                    <a:pt x="54373" y="123804"/>
                  </a:lnTo>
                  <a:lnTo>
                    <a:pt x="49758" y="100291"/>
                  </a:lnTo>
                  <a:lnTo>
                    <a:pt x="54373" y="76735"/>
                  </a:lnTo>
                  <a:lnTo>
                    <a:pt x="66544" y="58889"/>
                  </a:lnTo>
                  <a:lnTo>
                    <a:pt x="83759" y="47578"/>
                  </a:lnTo>
                  <a:lnTo>
                    <a:pt x="103505" y="43624"/>
                  </a:lnTo>
                  <a:lnTo>
                    <a:pt x="186781" y="43624"/>
                  </a:lnTo>
                  <a:lnTo>
                    <a:pt x="176631" y="27990"/>
                  </a:lnTo>
                  <a:lnTo>
                    <a:pt x="166182" y="20726"/>
                  </a:lnTo>
                  <a:lnTo>
                    <a:pt x="50025" y="20726"/>
                  </a:lnTo>
                  <a:lnTo>
                    <a:pt x="50025" y="6642"/>
                  </a:lnTo>
                  <a:lnTo>
                    <a:pt x="48958" y="5575"/>
                  </a:lnTo>
                  <a:close/>
                </a:path>
                <a:path w="205105" h="264160">
                  <a:moveTo>
                    <a:pt x="166137" y="179577"/>
                  </a:moveTo>
                  <a:lnTo>
                    <a:pt x="50025" y="179577"/>
                  </a:lnTo>
                  <a:lnTo>
                    <a:pt x="62779" y="188279"/>
                  </a:lnTo>
                  <a:lnTo>
                    <a:pt x="77452" y="194705"/>
                  </a:lnTo>
                  <a:lnTo>
                    <a:pt x="93975" y="198685"/>
                  </a:lnTo>
                  <a:lnTo>
                    <a:pt x="112280" y="200050"/>
                  </a:lnTo>
                  <a:lnTo>
                    <a:pt x="146940" y="192807"/>
                  </a:lnTo>
                  <a:lnTo>
                    <a:pt x="166137" y="179577"/>
                  </a:lnTo>
                  <a:close/>
                </a:path>
                <a:path w="205105" h="264160">
                  <a:moveTo>
                    <a:pt x="186781" y="43624"/>
                  </a:moveTo>
                  <a:lnTo>
                    <a:pt x="103505" y="43624"/>
                  </a:lnTo>
                  <a:lnTo>
                    <a:pt x="124559" y="47578"/>
                  </a:lnTo>
                  <a:lnTo>
                    <a:pt x="141335" y="58889"/>
                  </a:lnTo>
                  <a:lnTo>
                    <a:pt x="152428" y="76735"/>
                  </a:lnTo>
                  <a:lnTo>
                    <a:pt x="156438" y="100291"/>
                  </a:lnTo>
                  <a:lnTo>
                    <a:pt x="152428" y="123661"/>
                  </a:lnTo>
                  <a:lnTo>
                    <a:pt x="141335" y="141363"/>
                  </a:lnTo>
                  <a:lnTo>
                    <a:pt x="124559" y="152627"/>
                  </a:lnTo>
                  <a:lnTo>
                    <a:pt x="103505" y="156679"/>
                  </a:lnTo>
                  <a:lnTo>
                    <a:pt x="186816" y="156679"/>
                  </a:lnTo>
                  <a:lnTo>
                    <a:pt x="197128" y="140910"/>
                  </a:lnTo>
                  <a:lnTo>
                    <a:pt x="204863" y="100291"/>
                  </a:lnTo>
                  <a:lnTo>
                    <a:pt x="197169" y="59625"/>
                  </a:lnTo>
                  <a:lnTo>
                    <a:pt x="186781" y="43624"/>
                  </a:lnTo>
                  <a:close/>
                </a:path>
                <a:path w="205105" h="264160">
                  <a:moveTo>
                    <a:pt x="112280" y="0"/>
                  </a:moveTo>
                  <a:lnTo>
                    <a:pt x="94009" y="1368"/>
                  </a:lnTo>
                  <a:lnTo>
                    <a:pt x="77543" y="5376"/>
                  </a:lnTo>
                  <a:lnTo>
                    <a:pt x="62881" y="11878"/>
                  </a:lnTo>
                  <a:lnTo>
                    <a:pt x="50025" y="20726"/>
                  </a:lnTo>
                  <a:lnTo>
                    <a:pt x="166182" y="20726"/>
                  </a:lnTo>
                  <a:lnTo>
                    <a:pt x="147063" y="7433"/>
                  </a:lnTo>
                  <a:lnTo>
                    <a:pt x="112280" y="0"/>
                  </a:lnTo>
                  <a:close/>
                </a:path>
              </a:pathLst>
            </a:custGeom>
            <a:solidFill>
              <a:srgbClr val="183073"/>
            </a:solidFill>
          </p:spPr>
          <p:txBody>
            <a:bodyPr wrap="square" lIns="0" tIns="0" rIns="0" bIns="0" rtlCol="0"/>
            <a:lstStyle/>
            <a:p>
              <a:endParaRPr sz="974"/>
            </a:p>
          </p:txBody>
        </p:sp>
        <p:sp>
          <p:nvSpPr>
            <p:cNvPr id="66" name="object 12">
              <a:extLst>
                <a:ext uri="{FF2B5EF4-FFF2-40B4-BE49-F238E27FC236}">
                  <a16:creationId xmlns:a16="http://schemas.microsoft.com/office/drawing/2014/main" id="{7BC41811-FB93-4589-819D-5028C22F95D1}"/>
                </a:ext>
              </a:extLst>
            </p:cNvPr>
            <p:cNvSpPr/>
            <p:nvPr/>
          </p:nvSpPr>
          <p:spPr>
            <a:xfrm>
              <a:off x="879076" y="2069911"/>
              <a:ext cx="0" cy="233588"/>
            </a:xfrm>
            <a:custGeom>
              <a:avLst/>
              <a:gdLst/>
              <a:ahLst/>
              <a:cxnLst/>
              <a:rect l="l" t="t" r="r" b="b"/>
              <a:pathLst>
                <a:path h="271779">
                  <a:moveTo>
                    <a:pt x="0" y="0"/>
                  </a:moveTo>
                  <a:lnTo>
                    <a:pt x="0" y="271779"/>
                  </a:lnTo>
                </a:path>
              </a:pathLst>
            </a:custGeom>
            <a:ln w="50012">
              <a:solidFill>
                <a:srgbClr val="183073"/>
              </a:solidFill>
            </a:ln>
          </p:spPr>
          <p:txBody>
            <a:bodyPr wrap="square" lIns="0" tIns="0" rIns="0" bIns="0" rtlCol="0"/>
            <a:lstStyle/>
            <a:p>
              <a:endParaRPr sz="974"/>
            </a:p>
          </p:txBody>
        </p:sp>
        <p:sp>
          <p:nvSpPr>
            <p:cNvPr id="67" name="object 13">
              <a:extLst>
                <a:ext uri="{FF2B5EF4-FFF2-40B4-BE49-F238E27FC236}">
                  <a16:creationId xmlns:a16="http://schemas.microsoft.com/office/drawing/2014/main" id="{1BEAFF5A-7A0A-4EDF-A419-084A39643A4E}"/>
                </a:ext>
              </a:extLst>
            </p:cNvPr>
            <p:cNvSpPr/>
            <p:nvPr/>
          </p:nvSpPr>
          <p:spPr>
            <a:xfrm>
              <a:off x="944926" y="2069911"/>
              <a:ext cx="0" cy="233588"/>
            </a:xfrm>
            <a:custGeom>
              <a:avLst/>
              <a:gdLst/>
              <a:ahLst/>
              <a:cxnLst/>
              <a:rect l="l" t="t" r="r" b="b"/>
              <a:pathLst>
                <a:path h="271779">
                  <a:moveTo>
                    <a:pt x="0" y="0"/>
                  </a:moveTo>
                  <a:lnTo>
                    <a:pt x="0" y="271779"/>
                  </a:lnTo>
                </a:path>
              </a:pathLst>
            </a:custGeom>
            <a:ln w="49826">
              <a:solidFill>
                <a:srgbClr val="183073"/>
              </a:solidFill>
            </a:ln>
          </p:spPr>
          <p:txBody>
            <a:bodyPr wrap="square" lIns="0" tIns="0" rIns="0" bIns="0" rtlCol="0"/>
            <a:lstStyle/>
            <a:p>
              <a:endParaRPr sz="974"/>
            </a:p>
          </p:txBody>
        </p:sp>
        <p:sp>
          <p:nvSpPr>
            <p:cNvPr id="68" name="object 14">
              <a:extLst>
                <a:ext uri="{FF2B5EF4-FFF2-40B4-BE49-F238E27FC236}">
                  <a16:creationId xmlns:a16="http://schemas.microsoft.com/office/drawing/2014/main" id="{1BF7CAA0-51E0-4A85-975E-43550C03CDB7}"/>
                </a:ext>
              </a:extLst>
            </p:cNvPr>
            <p:cNvSpPr/>
            <p:nvPr/>
          </p:nvSpPr>
          <p:spPr>
            <a:xfrm>
              <a:off x="682150" y="2136112"/>
              <a:ext cx="158466" cy="17262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69" name="object 15">
              <a:extLst>
                <a:ext uri="{FF2B5EF4-FFF2-40B4-BE49-F238E27FC236}">
                  <a16:creationId xmlns:a16="http://schemas.microsoft.com/office/drawing/2014/main" id="{F35E0525-12A4-4290-978C-DA0FA58DA149}"/>
                </a:ext>
              </a:extLst>
            </p:cNvPr>
            <p:cNvSpPr/>
            <p:nvPr/>
          </p:nvSpPr>
          <p:spPr>
            <a:xfrm>
              <a:off x="983103" y="2136112"/>
              <a:ext cx="158466" cy="172624"/>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70" name="object 16">
              <a:extLst>
                <a:ext uri="{FF2B5EF4-FFF2-40B4-BE49-F238E27FC236}">
                  <a16:creationId xmlns:a16="http://schemas.microsoft.com/office/drawing/2014/main" id="{3FA03CCD-2E5F-4141-9AA9-83FD4CCF001E}"/>
                </a:ext>
              </a:extLst>
            </p:cNvPr>
            <p:cNvSpPr/>
            <p:nvPr/>
          </p:nvSpPr>
          <p:spPr>
            <a:xfrm>
              <a:off x="318995" y="2136577"/>
              <a:ext cx="161816" cy="171936"/>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71" name="object 17">
              <a:extLst>
                <a:ext uri="{FF2B5EF4-FFF2-40B4-BE49-F238E27FC236}">
                  <a16:creationId xmlns:a16="http://schemas.microsoft.com/office/drawing/2014/main" id="{39F6EED6-5DEC-4A39-897F-6F7B8F00DF8D}"/>
                </a:ext>
              </a:extLst>
            </p:cNvPr>
            <p:cNvSpPr/>
            <p:nvPr/>
          </p:nvSpPr>
          <p:spPr>
            <a:xfrm>
              <a:off x="1199149" y="2070010"/>
              <a:ext cx="211678" cy="233588"/>
            </a:xfrm>
            <a:custGeom>
              <a:avLst/>
              <a:gdLst/>
              <a:ahLst/>
              <a:cxnLst/>
              <a:rect l="l" t="t" r="r" b="b"/>
              <a:pathLst>
                <a:path w="267969" h="271779">
                  <a:moveTo>
                    <a:pt x="266306" y="224574"/>
                  </a:moveTo>
                  <a:lnTo>
                    <a:pt x="800" y="224574"/>
                  </a:lnTo>
                  <a:lnTo>
                    <a:pt x="0" y="225628"/>
                  </a:lnTo>
                  <a:lnTo>
                    <a:pt x="0" y="270865"/>
                  </a:lnTo>
                  <a:lnTo>
                    <a:pt x="1066" y="271665"/>
                  </a:lnTo>
                  <a:lnTo>
                    <a:pt x="266585" y="271665"/>
                  </a:lnTo>
                  <a:lnTo>
                    <a:pt x="267360" y="270598"/>
                  </a:lnTo>
                  <a:lnTo>
                    <a:pt x="267360" y="225361"/>
                  </a:lnTo>
                  <a:lnTo>
                    <a:pt x="266306" y="224574"/>
                  </a:lnTo>
                  <a:close/>
                </a:path>
                <a:path w="267969" h="271779">
                  <a:moveTo>
                    <a:pt x="45224" y="0"/>
                  </a:moveTo>
                  <a:lnTo>
                    <a:pt x="800" y="0"/>
                  </a:lnTo>
                  <a:lnTo>
                    <a:pt x="0" y="1066"/>
                  </a:lnTo>
                  <a:lnTo>
                    <a:pt x="0" y="146062"/>
                  </a:lnTo>
                  <a:lnTo>
                    <a:pt x="1066" y="146888"/>
                  </a:lnTo>
                  <a:lnTo>
                    <a:pt x="2133" y="146888"/>
                  </a:lnTo>
                  <a:lnTo>
                    <a:pt x="60891" y="159476"/>
                  </a:lnTo>
                  <a:lnTo>
                    <a:pt x="95481" y="186131"/>
                  </a:lnTo>
                  <a:lnTo>
                    <a:pt x="111865" y="212585"/>
                  </a:lnTo>
                  <a:lnTo>
                    <a:pt x="116001" y="224574"/>
                  </a:lnTo>
                  <a:lnTo>
                    <a:pt x="164960" y="224574"/>
                  </a:lnTo>
                  <a:lnTo>
                    <a:pt x="163216" y="218497"/>
                  </a:lnTo>
                  <a:lnTo>
                    <a:pt x="161199" y="212299"/>
                  </a:lnTo>
                  <a:lnTo>
                    <a:pt x="158932" y="206053"/>
                  </a:lnTo>
                  <a:lnTo>
                    <a:pt x="156438" y="199834"/>
                  </a:lnTo>
                  <a:lnTo>
                    <a:pt x="225522" y="159918"/>
                  </a:lnTo>
                  <a:lnTo>
                    <a:pt x="131165" y="159918"/>
                  </a:lnTo>
                  <a:lnTo>
                    <a:pt x="125844" y="153530"/>
                  </a:lnTo>
                  <a:lnTo>
                    <a:pt x="119710" y="147662"/>
                  </a:lnTo>
                  <a:lnTo>
                    <a:pt x="113347" y="142100"/>
                  </a:lnTo>
                  <a:lnTo>
                    <a:pt x="128036" y="116547"/>
                  </a:lnTo>
                  <a:lnTo>
                    <a:pt x="72364" y="116547"/>
                  </a:lnTo>
                  <a:lnTo>
                    <a:pt x="66085" y="114186"/>
                  </a:lnTo>
                  <a:lnTo>
                    <a:pt x="59628" y="112198"/>
                  </a:lnTo>
                  <a:lnTo>
                    <a:pt x="53021" y="110457"/>
                  </a:lnTo>
                  <a:lnTo>
                    <a:pt x="46291" y="108838"/>
                  </a:lnTo>
                  <a:lnTo>
                    <a:pt x="46291" y="825"/>
                  </a:lnTo>
                  <a:lnTo>
                    <a:pt x="45224" y="0"/>
                  </a:lnTo>
                  <a:close/>
                </a:path>
                <a:path w="267969" h="271779">
                  <a:moveTo>
                    <a:pt x="236524" y="98971"/>
                  </a:moveTo>
                  <a:lnTo>
                    <a:pt x="235458" y="99504"/>
                  </a:lnTo>
                  <a:lnTo>
                    <a:pt x="131165" y="159918"/>
                  </a:lnTo>
                  <a:lnTo>
                    <a:pt x="225522" y="159918"/>
                  </a:lnTo>
                  <a:lnTo>
                    <a:pt x="259130" y="140500"/>
                  </a:lnTo>
                  <a:lnTo>
                    <a:pt x="260197" y="139966"/>
                  </a:lnTo>
                  <a:lnTo>
                    <a:pt x="260477" y="138620"/>
                  </a:lnTo>
                  <a:lnTo>
                    <a:pt x="259943" y="137553"/>
                  </a:lnTo>
                  <a:lnTo>
                    <a:pt x="238379" y="100329"/>
                  </a:lnTo>
                  <a:lnTo>
                    <a:pt x="237845" y="99263"/>
                  </a:lnTo>
                  <a:lnTo>
                    <a:pt x="236524" y="98971"/>
                  </a:lnTo>
                  <a:close/>
                </a:path>
                <a:path w="267969" h="271779">
                  <a:moveTo>
                    <a:pt x="134073" y="12534"/>
                  </a:moveTo>
                  <a:lnTo>
                    <a:pt x="132765" y="12788"/>
                  </a:lnTo>
                  <a:lnTo>
                    <a:pt x="132232" y="13855"/>
                  </a:lnTo>
                  <a:lnTo>
                    <a:pt x="72364" y="116547"/>
                  </a:lnTo>
                  <a:lnTo>
                    <a:pt x="128036" y="116547"/>
                  </a:lnTo>
                  <a:lnTo>
                    <a:pt x="173469" y="37515"/>
                  </a:lnTo>
                  <a:lnTo>
                    <a:pt x="174002" y="36448"/>
                  </a:lnTo>
                  <a:lnTo>
                    <a:pt x="173710" y="35140"/>
                  </a:lnTo>
                  <a:lnTo>
                    <a:pt x="172656" y="34607"/>
                  </a:lnTo>
                  <a:lnTo>
                    <a:pt x="135140" y="13068"/>
                  </a:lnTo>
                  <a:lnTo>
                    <a:pt x="134073" y="12534"/>
                  </a:lnTo>
                  <a:close/>
                </a:path>
              </a:pathLst>
            </a:custGeom>
            <a:solidFill>
              <a:srgbClr val="FCD328"/>
            </a:solidFill>
          </p:spPr>
          <p:txBody>
            <a:bodyPr wrap="square" lIns="0" tIns="0" rIns="0" bIns="0" rtlCol="0"/>
            <a:lstStyle/>
            <a:p>
              <a:endParaRPr sz="974"/>
            </a:p>
          </p:txBody>
        </p:sp>
        <p:sp>
          <p:nvSpPr>
            <p:cNvPr id="72" name="object 18">
              <a:extLst>
                <a:ext uri="{FF2B5EF4-FFF2-40B4-BE49-F238E27FC236}">
                  <a16:creationId xmlns:a16="http://schemas.microsoft.com/office/drawing/2014/main" id="{FFC17B71-9AF0-4D55-BAFB-4867D1024C21}"/>
                </a:ext>
              </a:extLst>
            </p:cNvPr>
            <p:cNvSpPr/>
            <p:nvPr/>
          </p:nvSpPr>
          <p:spPr>
            <a:xfrm>
              <a:off x="1651433" y="1982515"/>
              <a:ext cx="1061691" cy="453398"/>
            </a:xfrm>
            <a:prstGeom prst="rect">
              <a:avLst/>
            </a:prstGeom>
            <a:blipFill>
              <a:blip r:embed="rId15" cstate="print"/>
              <a:stretch>
                <a:fillRect/>
              </a:stretch>
            </a:blipFill>
          </p:spPr>
          <p:txBody>
            <a:bodyPr wrap="square" lIns="0" tIns="0" rIns="0" bIns="0" rtlCol="0"/>
            <a:lstStyle/>
            <a:p>
              <a:endParaRPr sz="974"/>
            </a:p>
          </p:txBody>
        </p:sp>
        <p:sp>
          <p:nvSpPr>
            <p:cNvPr id="73" name="object 19">
              <a:extLst>
                <a:ext uri="{FF2B5EF4-FFF2-40B4-BE49-F238E27FC236}">
                  <a16:creationId xmlns:a16="http://schemas.microsoft.com/office/drawing/2014/main" id="{E8CC91A9-A0A7-43C9-BE4E-B1D4DD215EE2}"/>
                </a:ext>
              </a:extLst>
            </p:cNvPr>
            <p:cNvSpPr/>
            <p:nvPr/>
          </p:nvSpPr>
          <p:spPr>
            <a:xfrm>
              <a:off x="2940038" y="2009522"/>
              <a:ext cx="1103360" cy="436103"/>
            </a:xfrm>
            <a:prstGeom prst="rect">
              <a:avLst/>
            </a:prstGeom>
            <a:blipFill>
              <a:blip r:embed="rId16" cstate="print"/>
              <a:stretch>
                <a:fillRect/>
              </a:stretch>
            </a:blipFill>
          </p:spPr>
          <p:txBody>
            <a:bodyPr wrap="square" lIns="0" tIns="0" rIns="0" bIns="0" rtlCol="0"/>
            <a:lstStyle/>
            <a:p>
              <a:endParaRPr sz="974"/>
            </a:p>
          </p:txBody>
        </p:sp>
        <p:sp>
          <p:nvSpPr>
            <p:cNvPr id="74" name="object 20">
              <a:extLst>
                <a:ext uri="{FF2B5EF4-FFF2-40B4-BE49-F238E27FC236}">
                  <a16:creationId xmlns:a16="http://schemas.microsoft.com/office/drawing/2014/main" id="{8619809E-4E2F-4075-AB62-BFE1F95871C5}"/>
                </a:ext>
              </a:extLst>
            </p:cNvPr>
            <p:cNvSpPr/>
            <p:nvPr/>
          </p:nvSpPr>
          <p:spPr>
            <a:xfrm>
              <a:off x="4184949" y="1967362"/>
              <a:ext cx="1233301" cy="382536"/>
            </a:xfrm>
            <a:prstGeom prst="rect">
              <a:avLst/>
            </a:prstGeom>
            <a:blipFill>
              <a:blip r:embed="rId17" cstate="print"/>
              <a:stretch>
                <a:fillRect/>
              </a:stretch>
            </a:blipFill>
          </p:spPr>
          <p:txBody>
            <a:bodyPr wrap="square" lIns="0" tIns="0" rIns="0" bIns="0" rtlCol="0"/>
            <a:lstStyle/>
            <a:p>
              <a:endParaRPr sz="974" dirty="0"/>
            </a:p>
          </p:txBody>
        </p:sp>
        <p:sp>
          <p:nvSpPr>
            <p:cNvPr id="75" name="object 21">
              <a:extLst>
                <a:ext uri="{FF2B5EF4-FFF2-40B4-BE49-F238E27FC236}">
                  <a16:creationId xmlns:a16="http://schemas.microsoft.com/office/drawing/2014/main" id="{B8E15DAB-B986-4421-9481-62220AAD8E18}"/>
                </a:ext>
              </a:extLst>
            </p:cNvPr>
            <p:cNvSpPr/>
            <p:nvPr/>
          </p:nvSpPr>
          <p:spPr>
            <a:xfrm>
              <a:off x="5549683" y="2117207"/>
              <a:ext cx="1125976" cy="203827"/>
            </a:xfrm>
            <a:prstGeom prst="rect">
              <a:avLst/>
            </a:prstGeom>
            <a:blipFill>
              <a:blip r:embed="rId18" cstate="print"/>
              <a:stretch>
                <a:fillRect/>
              </a:stretch>
            </a:blipFill>
          </p:spPr>
          <p:txBody>
            <a:bodyPr wrap="square" lIns="0" tIns="0" rIns="0" bIns="0" rtlCol="0"/>
            <a:lstStyle/>
            <a:p>
              <a:endParaRPr sz="974"/>
            </a:p>
          </p:txBody>
        </p:sp>
        <p:sp>
          <p:nvSpPr>
            <p:cNvPr id="76" name="object 22">
              <a:extLst>
                <a:ext uri="{FF2B5EF4-FFF2-40B4-BE49-F238E27FC236}">
                  <a16:creationId xmlns:a16="http://schemas.microsoft.com/office/drawing/2014/main" id="{02D5651C-7D58-4A97-AC49-66C24FCD227C}"/>
                </a:ext>
              </a:extLst>
            </p:cNvPr>
            <p:cNvSpPr/>
            <p:nvPr/>
          </p:nvSpPr>
          <p:spPr>
            <a:xfrm>
              <a:off x="6866400" y="1932031"/>
              <a:ext cx="1135515" cy="326891"/>
            </a:xfrm>
            <a:prstGeom prst="rect">
              <a:avLst/>
            </a:prstGeom>
            <a:blipFill>
              <a:blip r:embed="rId19" cstate="print"/>
              <a:stretch>
                <a:fillRect/>
              </a:stretch>
            </a:blipFill>
          </p:spPr>
          <p:txBody>
            <a:bodyPr wrap="square" lIns="0" tIns="0" rIns="0" bIns="0" rtlCol="0"/>
            <a:lstStyle/>
            <a:p>
              <a:endParaRPr sz="974"/>
            </a:p>
          </p:txBody>
        </p:sp>
        <p:sp>
          <p:nvSpPr>
            <p:cNvPr id="77" name="object 23">
              <a:extLst>
                <a:ext uri="{FF2B5EF4-FFF2-40B4-BE49-F238E27FC236}">
                  <a16:creationId xmlns:a16="http://schemas.microsoft.com/office/drawing/2014/main" id="{69C4CB70-5E49-42B9-B72E-9288511AC0CD}"/>
                </a:ext>
              </a:extLst>
            </p:cNvPr>
            <p:cNvSpPr/>
            <p:nvPr/>
          </p:nvSpPr>
          <p:spPr>
            <a:xfrm>
              <a:off x="8050430" y="1932031"/>
              <a:ext cx="1337089" cy="539793"/>
            </a:xfrm>
            <a:prstGeom prst="rect">
              <a:avLst/>
            </a:prstGeom>
            <a:blipFill>
              <a:blip r:embed="rId20" cstate="print"/>
              <a:stretch>
                <a:fillRect/>
              </a:stretch>
            </a:blipFill>
          </p:spPr>
          <p:txBody>
            <a:bodyPr wrap="square" lIns="0" tIns="0" rIns="0" bIns="0" rtlCol="0"/>
            <a:lstStyle/>
            <a:p>
              <a:endParaRPr sz="974"/>
            </a:p>
          </p:txBody>
        </p:sp>
        <p:sp>
          <p:nvSpPr>
            <p:cNvPr id="78" name="object 24">
              <a:extLst>
                <a:ext uri="{FF2B5EF4-FFF2-40B4-BE49-F238E27FC236}">
                  <a16:creationId xmlns:a16="http://schemas.microsoft.com/office/drawing/2014/main" id="{DCA2F8F9-6A16-4A2D-868E-2EABB65AD12F}"/>
                </a:ext>
              </a:extLst>
            </p:cNvPr>
            <p:cNvSpPr/>
            <p:nvPr/>
          </p:nvSpPr>
          <p:spPr>
            <a:xfrm>
              <a:off x="9490971" y="2013386"/>
              <a:ext cx="1125604" cy="316937"/>
            </a:xfrm>
            <a:prstGeom prst="rect">
              <a:avLst/>
            </a:prstGeom>
            <a:blipFill>
              <a:blip r:embed="rId21" cstate="print"/>
              <a:stretch>
                <a:fillRect/>
              </a:stretch>
            </a:blipFill>
          </p:spPr>
          <p:txBody>
            <a:bodyPr wrap="square" lIns="0" tIns="0" rIns="0" bIns="0" rtlCol="0"/>
            <a:lstStyle/>
            <a:p>
              <a:endParaRPr sz="974"/>
            </a:p>
          </p:txBody>
        </p:sp>
        <p:sp>
          <p:nvSpPr>
            <p:cNvPr id="79" name="object 25">
              <a:extLst>
                <a:ext uri="{FF2B5EF4-FFF2-40B4-BE49-F238E27FC236}">
                  <a16:creationId xmlns:a16="http://schemas.microsoft.com/office/drawing/2014/main" id="{FD3A3E05-CC49-4DD6-B5FB-B31DE4F6B00D}"/>
                </a:ext>
              </a:extLst>
            </p:cNvPr>
            <p:cNvSpPr/>
            <p:nvPr/>
          </p:nvSpPr>
          <p:spPr>
            <a:xfrm>
              <a:off x="10682691" y="1967362"/>
              <a:ext cx="1245833" cy="388410"/>
            </a:xfrm>
            <a:prstGeom prst="rect">
              <a:avLst/>
            </a:prstGeom>
            <a:blipFill>
              <a:blip r:embed="rId22" cstate="print"/>
              <a:stretch>
                <a:fillRect/>
              </a:stretch>
            </a:blipFill>
          </p:spPr>
          <p:txBody>
            <a:bodyPr wrap="square" lIns="0" tIns="0" rIns="0" bIns="0" rtlCol="0"/>
            <a:lstStyle/>
            <a:p>
              <a:endParaRPr sz="974"/>
            </a:p>
          </p:txBody>
        </p:sp>
        <p:sp>
          <p:nvSpPr>
            <p:cNvPr id="81" name="object 27">
              <a:extLst>
                <a:ext uri="{FF2B5EF4-FFF2-40B4-BE49-F238E27FC236}">
                  <a16:creationId xmlns:a16="http://schemas.microsoft.com/office/drawing/2014/main" id="{B93FDD4B-7D95-4888-8593-EB9C74C80A92}"/>
                </a:ext>
              </a:extLst>
            </p:cNvPr>
            <p:cNvSpPr/>
            <p:nvPr/>
          </p:nvSpPr>
          <p:spPr>
            <a:xfrm>
              <a:off x="314886" y="3065291"/>
              <a:ext cx="1114797" cy="464556"/>
            </a:xfrm>
            <a:prstGeom prst="rect">
              <a:avLst/>
            </a:prstGeom>
            <a:blipFill>
              <a:blip r:embed="rId23" cstate="print"/>
              <a:stretch>
                <a:fillRect/>
              </a:stretch>
            </a:blipFill>
          </p:spPr>
          <p:txBody>
            <a:bodyPr wrap="square" lIns="0" tIns="0" rIns="0" bIns="0" rtlCol="0"/>
            <a:lstStyle/>
            <a:p>
              <a:endParaRPr sz="974"/>
            </a:p>
          </p:txBody>
        </p:sp>
        <p:sp>
          <p:nvSpPr>
            <p:cNvPr id="82" name="object 28">
              <a:extLst>
                <a:ext uri="{FF2B5EF4-FFF2-40B4-BE49-F238E27FC236}">
                  <a16:creationId xmlns:a16="http://schemas.microsoft.com/office/drawing/2014/main" id="{88D9031E-5C2C-41EE-B965-D6A60E4FBD99}"/>
                </a:ext>
              </a:extLst>
            </p:cNvPr>
            <p:cNvSpPr/>
            <p:nvPr/>
          </p:nvSpPr>
          <p:spPr>
            <a:xfrm>
              <a:off x="1614423" y="3175071"/>
              <a:ext cx="1144302" cy="272058"/>
            </a:xfrm>
            <a:prstGeom prst="rect">
              <a:avLst/>
            </a:prstGeom>
            <a:blipFill>
              <a:blip r:embed="rId24" cstate="print"/>
              <a:stretch>
                <a:fillRect/>
              </a:stretch>
            </a:blipFill>
          </p:spPr>
          <p:txBody>
            <a:bodyPr wrap="square" lIns="0" tIns="0" rIns="0" bIns="0" rtlCol="0"/>
            <a:lstStyle/>
            <a:p>
              <a:endParaRPr sz="974"/>
            </a:p>
          </p:txBody>
        </p:sp>
        <p:sp>
          <p:nvSpPr>
            <p:cNvPr id="83" name="object 29">
              <a:extLst>
                <a:ext uri="{FF2B5EF4-FFF2-40B4-BE49-F238E27FC236}">
                  <a16:creationId xmlns:a16="http://schemas.microsoft.com/office/drawing/2014/main" id="{7322B79F-8673-44D8-AEBB-09B0A52F69BB}"/>
                </a:ext>
              </a:extLst>
            </p:cNvPr>
            <p:cNvSpPr/>
            <p:nvPr/>
          </p:nvSpPr>
          <p:spPr>
            <a:xfrm>
              <a:off x="3100348" y="2993728"/>
              <a:ext cx="816470" cy="613311"/>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84" name="object 30">
              <a:extLst>
                <a:ext uri="{FF2B5EF4-FFF2-40B4-BE49-F238E27FC236}">
                  <a16:creationId xmlns:a16="http://schemas.microsoft.com/office/drawing/2014/main" id="{818C0EB1-F308-4F24-B9B8-7F8EC2E31CF8}"/>
                </a:ext>
              </a:extLst>
            </p:cNvPr>
            <p:cNvSpPr/>
            <p:nvPr/>
          </p:nvSpPr>
          <p:spPr>
            <a:xfrm>
              <a:off x="4221966" y="3167497"/>
              <a:ext cx="1189029" cy="329894"/>
            </a:xfrm>
            <a:prstGeom prst="rect">
              <a:avLst/>
            </a:prstGeom>
            <a:blipFill>
              <a:blip r:embed="rId26" cstate="print"/>
              <a:stretch>
                <a:fillRect/>
              </a:stretch>
            </a:blipFill>
          </p:spPr>
          <p:txBody>
            <a:bodyPr wrap="square" lIns="0" tIns="0" rIns="0" bIns="0" rtlCol="0"/>
            <a:lstStyle/>
            <a:p>
              <a:endParaRPr sz="974"/>
            </a:p>
          </p:txBody>
        </p:sp>
        <p:sp>
          <p:nvSpPr>
            <p:cNvPr id="85" name="object 31">
              <a:extLst>
                <a:ext uri="{FF2B5EF4-FFF2-40B4-BE49-F238E27FC236}">
                  <a16:creationId xmlns:a16="http://schemas.microsoft.com/office/drawing/2014/main" id="{071A45D4-6B1A-4C95-98DA-C22CDCA3FFEF}"/>
                </a:ext>
              </a:extLst>
            </p:cNvPr>
            <p:cNvSpPr/>
            <p:nvPr/>
          </p:nvSpPr>
          <p:spPr>
            <a:xfrm>
              <a:off x="6836115" y="2939048"/>
              <a:ext cx="1021470" cy="737163"/>
            </a:xfrm>
            <a:prstGeom prst="rect">
              <a:avLst/>
            </a:prstGeom>
            <a:blipFill>
              <a:blip r:embed="rId27" cstate="print"/>
              <a:stretch>
                <a:fillRect/>
              </a:stretch>
            </a:blipFill>
          </p:spPr>
          <p:txBody>
            <a:bodyPr wrap="square" lIns="0" tIns="0" rIns="0" bIns="0" rtlCol="0"/>
            <a:lstStyle/>
            <a:p>
              <a:endParaRPr sz="974" dirty="0"/>
            </a:p>
          </p:txBody>
        </p:sp>
        <p:sp>
          <p:nvSpPr>
            <p:cNvPr id="86" name="object 32">
              <a:extLst>
                <a:ext uri="{FF2B5EF4-FFF2-40B4-BE49-F238E27FC236}">
                  <a16:creationId xmlns:a16="http://schemas.microsoft.com/office/drawing/2014/main" id="{D916EECB-12E5-4DAC-9FBB-F64A6CFC1588}"/>
                </a:ext>
              </a:extLst>
            </p:cNvPr>
            <p:cNvSpPr/>
            <p:nvPr/>
          </p:nvSpPr>
          <p:spPr>
            <a:xfrm>
              <a:off x="8196823" y="2960703"/>
              <a:ext cx="906348" cy="690488"/>
            </a:xfrm>
            <a:prstGeom prst="rect">
              <a:avLst/>
            </a:prstGeom>
            <a:blipFill>
              <a:blip r:embed="rId28" cstate="print"/>
              <a:stretch>
                <a:fillRect/>
              </a:stretch>
            </a:blipFill>
          </p:spPr>
          <p:txBody>
            <a:bodyPr wrap="square" lIns="0" tIns="0" rIns="0" bIns="0" rtlCol="0"/>
            <a:lstStyle/>
            <a:p>
              <a:endParaRPr sz="974"/>
            </a:p>
          </p:txBody>
        </p:sp>
        <p:sp>
          <p:nvSpPr>
            <p:cNvPr id="87" name="object 33">
              <a:extLst>
                <a:ext uri="{FF2B5EF4-FFF2-40B4-BE49-F238E27FC236}">
                  <a16:creationId xmlns:a16="http://schemas.microsoft.com/office/drawing/2014/main" id="{8B870FFC-69B8-46CD-822B-BBC92AD59A4F}"/>
                </a:ext>
              </a:extLst>
            </p:cNvPr>
            <p:cNvSpPr/>
            <p:nvPr/>
          </p:nvSpPr>
          <p:spPr>
            <a:xfrm>
              <a:off x="9457536" y="2934740"/>
              <a:ext cx="999521" cy="791160"/>
            </a:xfrm>
            <a:prstGeom prst="rect">
              <a:avLst/>
            </a:prstGeom>
            <a:blipFill>
              <a:blip r:embed="rId29" cstate="print"/>
              <a:stretch>
                <a:fillRect/>
              </a:stretch>
            </a:blipFill>
          </p:spPr>
          <p:txBody>
            <a:bodyPr wrap="square" lIns="0" tIns="0" rIns="0" bIns="0" rtlCol="0"/>
            <a:lstStyle/>
            <a:p>
              <a:endParaRPr sz="974"/>
            </a:p>
          </p:txBody>
        </p:sp>
        <p:sp>
          <p:nvSpPr>
            <p:cNvPr id="88" name="object 34">
              <a:extLst>
                <a:ext uri="{FF2B5EF4-FFF2-40B4-BE49-F238E27FC236}">
                  <a16:creationId xmlns:a16="http://schemas.microsoft.com/office/drawing/2014/main" id="{2A5E48F1-B36E-4AE1-BE5C-AC938A17E1AF}"/>
                </a:ext>
              </a:extLst>
            </p:cNvPr>
            <p:cNvSpPr/>
            <p:nvPr/>
          </p:nvSpPr>
          <p:spPr>
            <a:xfrm>
              <a:off x="10770810" y="3213577"/>
              <a:ext cx="1068513" cy="267279"/>
            </a:xfrm>
            <a:prstGeom prst="rect">
              <a:avLst/>
            </a:prstGeom>
            <a:blipFill>
              <a:blip r:embed="rId30" cstate="print"/>
              <a:stretch>
                <a:fillRect/>
              </a:stretch>
            </a:blipFill>
          </p:spPr>
          <p:txBody>
            <a:bodyPr wrap="square" lIns="0" tIns="0" rIns="0" bIns="0" rtlCol="0"/>
            <a:lstStyle/>
            <a:p>
              <a:endParaRPr sz="974"/>
            </a:p>
          </p:txBody>
        </p:sp>
        <p:sp>
          <p:nvSpPr>
            <p:cNvPr id="89" name="object 35">
              <a:extLst>
                <a:ext uri="{FF2B5EF4-FFF2-40B4-BE49-F238E27FC236}">
                  <a16:creationId xmlns:a16="http://schemas.microsoft.com/office/drawing/2014/main" id="{EBA8550F-FA1F-40AD-B73B-91162469095A}"/>
                </a:ext>
              </a:extLst>
            </p:cNvPr>
            <p:cNvSpPr/>
            <p:nvPr/>
          </p:nvSpPr>
          <p:spPr>
            <a:xfrm>
              <a:off x="372523" y="3973888"/>
              <a:ext cx="999521" cy="675278"/>
            </a:xfrm>
            <a:prstGeom prst="rect">
              <a:avLst/>
            </a:prstGeom>
            <a:blipFill>
              <a:blip r:embed="rId31" cstate="print"/>
              <a:stretch>
                <a:fillRect/>
              </a:stretch>
            </a:blipFill>
          </p:spPr>
          <p:txBody>
            <a:bodyPr wrap="square" lIns="0" tIns="0" rIns="0" bIns="0" rtlCol="0"/>
            <a:lstStyle/>
            <a:p>
              <a:endParaRPr sz="974"/>
            </a:p>
          </p:txBody>
        </p:sp>
        <p:sp>
          <p:nvSpPr>
            <p:cNvPr id="90" name="object 36">
              <a:extLst>
                <a:ext uri="{FF2B5EF4-FFF2-40B4-BE49-F238E27FC236}">
                  <a16:creationId xmlns:a16="http://schemas.microsoft.com/office/drawing/2014/main" id="{D65E7F30-1255-4D4B-BB27-5D12CC4B685B}"/>
                </a:ext>
              </a:extLst>
            </p:cNvPr>
            <p:cNvSpPr/>
            <p:nvPr/>
          </p:nvSpPr>
          <p:spPr>
            <a:xfrm>
              <a:off x="1603148" y="4101318"/>
              <a:ext cx="1144302" cy="524865"/>
            </a:xfrm>
            <a:prstGeom prst="rect">
              <a:avLst/>
            </a:prstGeom>
            <a:blipFill>
              <a:blip r:embed="rId32" cstate="print"/>
              <a:stretch>
                <a:fillRect/>
              </a:stretch>
            </a:blipFill>
          </p:spPr>
          <p:txBody>
            <a:bodyPr wrap="square" lIns="0" tIns="0" rIns="0" bIns="0" rtlCol="0"/>
            <a:lstStyle/>
            <a:p>
              <a:endParaRPr sz="974"/>
            </a:p>
          </p:txBody>
        </p:sp>
        <p:sp>
          <p:nvSpPr>
            <p:cNvPr id="91" name="object 37">
              <a:extLst>
                <a:ext uri="{FF2B5EF4-FFF2-40B4-BE49-F238E27FC236}">
                  <a16:creationId xmlns:a16="http://schemas.microsoft.com/office/drawing/2014/main" id="{13028698-BAD9-45B4-83E2-39BF2ACD6ECE}"/>
                </a:ext>
              </a:extLst>
            </p:cNvPr>
            <p:cNvSpPr/>
            <p:nvPr/>
          </p:nvSpPr>
          <p:spPr>
            <a:xfrm>
              <a:off x="4299334" y="4272767"/>
              <a:ext cx="1189986" cy="269413"/>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92" name="object 38">
              <a:extLst>
                <a:ext uri="{FF2B5EF4-FFF2-40B4-BE49-F238E27FC236}">
                  <a16:creationId xmlns:a16="http://schemas.microsoft.com/office/drawing/2014/main" id="{DAA901CF-ED65-47E2-B7BE-E0C59BD615A5}"/>
                </a:ext>
              </a:extLst>
            </p:cNvPr>
            <p:cNvSpPr/>
            <p:nvPr/>
          </p:nvSpPr>
          <p:spPr>
            <a:xfrm>
              <a:off x="5736947" y="4199963"/>
              <a:ext cx="1160600" cy="364612"/>
            </a:xfrm>
            <a:prstGeom prst="rect">
              <a:avLst/>
            </a:prstGeom>
            <a:blipFill>
              <a:blip r:embed="rId34" cstate="print"/>
              <a:stretch>
                <a:fillRect/>
              </a:stretch>
            </a:blipFill>
          </p:spPr>
          <p:txBody>
            <a:bodyPr wrap="square" lIns="0" tIns="0" rIns="0" bIns="0" rtlCol="0"/>
            <a:lstStyle/>
            <a:p>
              <a:endParaRPr sz="974"/>
            </a:p>
          </p:txBody>
        </p:sp>
        <p:sp>
          <p:nvSpPr>
            <p:cNvPr id="93" name="object 39">
              <a:extLst>
                <a:ext uri="{FF2B5EF4-FFF2-40B4-BE49-F238E27FC236}">
                  <a16:creationId xmlns:a16="http://schemas.microsoft.com/office/drawing/2014/main" id="{A1E0299E-C3EE-401B-8235-5F8F3276AA1F}"/>
                </a:ext>
              </a:extLst>
            </p:cNvPr>
            <p:cNvSpPr/>
            <p:nvPr/>
          </p:nvSpPr>
          <p:spPr>
            <a:xfrm>
              <a:off x="7238267" y="4124598"/>
              <a:ext cx="796930" cy="430519"/>
            </a:xfrm>
            <a:prstGeom prst="rect">
              <a:avLst/>
            </a:prstGeom>
            <a:blipFill>
              <a:blip r:embed="rId35" cstate="print"/>
              <a:stretch>
                <a:fillRect/>
              </a:stretch>
            </a:blipFill>
          </p:spPr>
          <p:txBody>
            <a:bodyPr wrap="square" lIns="0" tIns="0" rIns="0" bIns="0" rtlCol="0"/>
            <a:lstStyle/>
            <a:p>
              <a:endParaRPr sz="974"/>
            </a:p>
          </p:txBody>
        </p:sp>
        <p:sp>
          <p:nvSpPr>
            <p:cNvPr id="94" name="object 40">
              <a:extLst>
                <a:ext uri="{FF2B5EF4-FFF2-40B4-BE49-F238E27FC236}">
                  <a16:creationId xmlns:a16="http://schemas.microsoft.com/office/drawing/2014/main" id="{774CA650-DE8F-4B58-9A05-5E87E921E3AF}"/>
                </a:ext>
              </a:extLst>
            </p:cNvPr>
            <p:cNvSpPr/>
            <p:nvPr/>
          </p:nvSpPr>
          <p:spPr>
            <a:xfrm>
              <a:off x="8376341" y="4266303"/>
              <a:ext cx="1135514" cy="217671"/>
            </a:xfrm>
            <a:prstGeom prst="rect">
              <a:avLst/>
            </a:prstGeom>
            <a:blipFill>
              <a:blip r:embed="rId36" cstate="print"/>
              <a:stretch>
                <a:fillRect/>
              </a:stretch>
            </a:blipFill>
          </p:spPr>
          <p:txBody>
            <a:bodyPr wrap="square" lIns="0" tIns="0" rIns="0" bIns="0" rtlCol="0"/>
            <a:lstStyle/>
            <a:p>
              <a:endParaRPr sz="974"/>
            </a:p>
          </p:txBody>
        </p:sp>
        <p:sp>
          <p:nvSpPr>
            <p:cNvPr id="95" name="object 41">
              <a:extLst>
                <a:ext uri="{FF2B5EF4-FFF2-40B4-BE49-F238E27FC236}">
                  <a16:creationId xmlns:a16="http://schemas.microsoft.com/office/drawing/2014/main" id="{03CDB200-5735-4549-BB49-CEF53F772755}"/>
                </a:ext>
              </a:extLst>
            </p:cNvPr>
            <p:cNvSpPr/>
            <p:nvPr/>
          </p:nvSpPr>
          <p:spPr>
            <a:xfrm>
              <a:off x="9784054" y="4281503"/>
              <a:ext cx="1104723" cy="237380"/>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96" name="object 42">
              <a:extLst>
                <a:ext uri="{FF2B5EF4-FFF2-40B4-BE49-F238E27FC236}">
                  <a16:creationId xmlns:a16="http://schemas.microsoft.com/office/drawing/2014/main" id="{740A96B8-77CF-40A1-9DFD-DBDD7D4E34C5}"/>
                </a:ext>
              </a:extLst>
            </p:cNvPr>
            <p:cNvSpPr/>
            <p:nvPr/>
          </p:nvSpPr>
          <p:spPr>
            <a:xfrm>
              <a:off x="11170971" y="4214523"/>
              <a:ext cx="639677" cy="331125"/>
            </a:xfrm>
            <a:prstGeom prst="rect">
              <a:avLst/>
            </a:prstGeom>
            <a:blipFill>
              <a:blip r:embed="rId38" cstate="print"/>
              <a:stretch>
                <a:fillRect/>
              </a:stretch>
            </a:blipFill>
          </p:spPr>
          <p:txBody>
            <a:bodyPr wrap="square" lIns="0" tIns="0" rIns="0" bIns="0" rtlCol="0"/>
            <a:lstStyle/>
            <a:p>
              <a:endParaRPr sz="974"/>
            </a:p>
          </p:txBody>
        </p:sp>
        <p:sp>
          <p:nvSpPr>
            <p:cNvPr id="99" name="object 45">
              <a:extLst>
                <a:ext uri="{FF2B5EF4-FFF2-40B4-BE49-F238E27FC236}">
                  <a16:creationId xmlns:a16="http://schemas.microsoft.com/office/drawing/2014/main" id="{6576D69B-1969-47FA-BDC2-47BA10AFE90F}"/>
                </a:ext>
              </a:extLst>
            </p:cNvPr>
            <p:cNvSpPr/>
            <p:nvPr/>
          </p:nvSpPr>
          <p:spPr>
            <a:xfrm>
              <a:off x="3065761" y="5370437"/>
              <a:ext cx="1161156" cy="333351"/>
            </a:xfrm>
            <a:prstGeom prst="rect">
              <a:avLst/>
            </a:prstGeom>
            <a:blipFill>
              <a:blip r:embed="rId39" cstate="print"/>
              <a:stretch>
                <a:fillRect/>
              </a:stretch>
            </a:blipFill>
          </p:spPr>
          <p:txBody>
            <a:bodyPr wrap="square" lIns="0" tIns="0" rIns="0" bIns="0" rtlCol="0"/>
            <a:lstStyle/>
            <a:p>
              <a:endParaRPr sz="974"/>
            </a:p>
          </p:txBody>
        </p:sp>
        <p:sp>
          <p:nvSpPr>
            <p:cNvPr id="100" name="object 46">
              <a:extLst>
                <a:ext uri="{FF2B5EF4-FFF2-40B4-BE49-F238E27FC236}">
                  <a16:creationId xmlns:a16="http://schemas.microsoft.com/office/drawing/2014/main" id="{45185D4D-87FA-4D14-82F3-FF9DAE595682}"/>
                </a:ext>
              </a:extLst>
            </p:cNvPr>
            <p:cNvSpPr/>
            <p:nvPr/>
          </p:nvSpPr>
          <p:spPr>
            <a:xfrm>
              <a:off x="4407766" y="5191688"/>
              <a:ext cx="1137418" cy="680643"/>
            </a:xfrm>
            <a:prstGeom prst="rect">
              <a:avLst/>
            </a:prstGeom>
            <a:blipFill>
              <a:blip r:embed="rId40" cstate="print"/>
              <a:stretch>
                <a:fillRect/>
              </a:stretch>
            </a:blipFill>
          </p:spPr>
          <p:txBody>
            <a:bodyPr wrap="square" lIns="0" tIns="0" rIns="0" bIns="0" rtlCol="0"/>
            <a:lstStyle/>
            <a:p>
              <a:endParaRPr sz="974"/>
            </a:p>
          </p:txBody>
        </p:sp>
        <p:sp>
          <p:nvSpPr>
            <p:cNvPr id="101" name="object 47">
              <a:extLst>
                <a:ext uri="{FF2B5EF4-FFF2-40B4-BE49-F238E27FC236}">
                  <a16:creationId xmlns:a16="http://schemas.microsoft.com/office/drawing/2014/main" id="{DA01CE3E-4926-4F11-A730-0DDF2F9C10C6}"/>
                </a:ext>
              </a:extLst>
            </p:cNvPr>
            <p:cNvSpPr/>
            <p:nvPr/>
          </p:nvSpPr>
          <p:spPr>
            <a:xfrm>
              <a:off x="5832957" y="5204743"/>
              <a:ext cx="796930" cy="721138"/>
            </a:xfrm>
            <a:prstGeom prst="rect">
              <a:avLst/>
            </a:prstGeom>
            <a:blipFill>
              <a:blip r:embed="rId41" cstate="print"/>
              <a:stretch>
                <a:fillRect/>
              </a:stretch>
            </a:blipFill>
          </p:spPr>
          <p:txBody>
            <a:bodyPr wrap="square" lIns="0" tIns="0" rIns="0" bIns="0" rtlCol="0"/>
            <a:lstStyle/>
            <a:p>
              <a:endParaRPr sz="974"/>
            </a:p>
          </p:txBody>
        </p:sp>
        <p:sp>
          <p:nvSpPr>
            <p:cNvPr id="102" name="object 48">
              <a:extLst>
                <a:ext uri="{FF2B5EF4-FFF2-40B4-BE49-F238E27FC236}">
                  <a16:creationId xmlns:a16="http://schemas.microsoft.com/office/drawing/2014/main" id="{F5AD0931-B405-4375-8AE8-E7D2023C99E9}"/>
                </a:ext>
              </a:extLst>
            </p:cNvPr>
            <p:cNvSpPr/>
            <p:nvPr/>
          </p:nvSpPr>
          <p:spPr>
            <a:xfrm>
              <a:off x="7033148" y="5339572"/>
              <a:ext cx="930942" cy="437979"/>
            </a:xfrm>
            <a:prstGeom prst="rect">
              <a:avLst/>
            </a:prstGeom>
            <a:blipFill>
              <a:blip r:embed="rId42" cstate="print"/>
              <a:stretch>
                <a:fillRect/>
              </a:stretch>
            </a:blipFill>
          </p:spPr>
          <p:txBody>
            <a:bodyPr wrap="square" lIns="0" tIns="0" rIns="0" bIns="0" rtlCol="0"/>
            <a:lstStyle/>
            <a:p>
              <a:endParaRPr sz="974"/>
            </a:p>
          </p:txBody>
        </p:sp>
        <p:sp>
          <p:nvSpPr>
            <p:cNvPr id="104" name="object 50">
              <a:extLst>
                <a:ext uri="{FF2B5EF4-FFF2-40B4-BE49-F238E27FC236}">
                  <a16:creationId xmlns:a16="http://schemas.microsoft.com/office/drawing/2014/main" id="{5A03904B-72ED-4E99-AC18-89FF75AC5BD8}"/>
                </a:ext>
              </a:extLst>
            </p:cNvPr>
            <p:cNvSpPr/>
            <p:nvPr/>
          </p:nvSpPr>
          <p:spPr>
            <a:xfrm>
              <a:off x="2921955" y="899020"/>
              <a:ext cx="1132853" cy="360476"/>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74"/>
            </a:p>
          </p:txBody>
        </p:sp>
        <p:sp>
          <p:nvSpPr>
            <p:cNvPr id="110" name="object 44">
              <a:extLst>
                <a:ext uri="{FF2B5EF4-FFF2-40B4-BE49-F238E27FC236}">
                  <a16:creationId xmlns:a16="http://schemas.microsoft.com/office/drawing/2014/main" id="{A0C521C8-E7A4-4224-B430-17D2535D9C0A}"/>
                </a:ext>
              </a:extLst>
            </p:cNvPr>
            <p:cNvSpPr/>
            <p:nvPr/>
          </p:nvSpPr>
          <p:spPr>
            <a:xfrm>
              <a:off x="1737749" y="5312781"/>
              <a:ext cx="997338" cy="304260"/>
            </a:xfrm>
            <a:prstGeom prst="rect">
              <a:avLst/>
            </a:prstGeom>
            <a:blipFill>
              <a:blip r:embed="rId44" cstate="print"/>
              <a:stretch>
                <a:fillRect/>
              </a:stretch>
            </a:blipFill>
          </p:spPr>
          <p:txBody>
            <a:bodyPr wrap="square" lIns="0" tIns="0" rIns="0" bIns="0" rtlCol="0"/>
            <a:lstStyle/>
            <a:p>
              <a:endParaRPr sz="974"/>
            </a:p>
          </p:txBody>
        </p:sp>
        <p:pic>
          <p:nvPicPr>
            <p:cNvPr id="3" name="Imagen 2">
              <a:extLst>
                <a:ext uri="{FF2B5EF4-FFF2-40B4-BE49-F238E27FC236}">
                  <a16:creationId xmlns:a16="http://schemas.microsoft.com/office/drawing/2014/main" id="{19B5F716-0C94-415F-9842-DE370ACF9E22}"/>
                </a:ext>
                <a:ext uri="{C183D7F6-B498-43B3-948B-1728B52AA6E4}">
                  <adec:decorative xmlns:adec="http://schemas.microsoft.com/office/drawing/2017/decorative" val="1"/>
                </a:ext>
              </a:extLst>
            </p:cNvPr>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2924439" y="3881177"/>
              <a:ext cx="1033752" cy="1033752"/>
            </a:xfrm>
            <a:prstGeom prst="rect">
              <a:avLst/>
            </a:prstGeom>
          </p:spPr>
        </p:pic>
      </p:grpSp>
      <p:pic>
        <p:nvPicPr>
          <p:cNvPr id="5" name="Imagen 4">
            <a:extLst>
              <a:ext uri="{FF2B5EF4-FFF2-40B4-BE49-F238E27FC236}">
                <a16:creationId xmlns:a16="http://schemas.microsoft.com/office/drawing/2014/main" id="{34CE136C-698C-4ECE-A522-8643065B60E4}"/>
              </a:ext>
              <a:ext uri="{C183D7F6-B498-43B3-948B-1728B52AA6E4}">
                <adec:decorative xmlns:adec="http://schemas.microsoft.com/office/drawing/2017/decorative" val="1"/>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5684970" y="2887668"/>
            <a:ext cx="822057" cy="655077"/>
          </a:xfrm>
          <a:prstGeom prst="rect">
            <a:avLst/>
          </a:prstGeom>
        </p:spPr>
      </p:pic>
      <p:pic>
        <p:nvPicPr>
          <p:cNvPr id="55" name="Logo FR">
            <a:hlinkClick r:id="rId47"/>
            <a:extLst>
              <a:ext uri="{FF2B5EF4-FFF2-40B4-BE49-F238E27FC236}">
                <a16:creationId xmlns:a16="http://schemas.microsoft.com/office/drawing/2014/main" id="{7C240581-3B32-7157-BA9D-738AAD72ECC9}"/>
              </a:ext>
              <a:ext uri="{C183D7F6-B498-43B3-948B-1728B52AA6E4}">
                <adec:decorative xmlns:adec="http://schemas.microsoft.com/office/drawing/2017/decorative" val="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0630438" y="5934443"/>
            <a:ext cx="1303200" cy="759443"/>
          </a:xfrm>
          <a:prstGeom prst="rect">
            <a:avLst/>
          </a:prstGeom>
        </p:spPr>
      </p:pic>
    </p:spTree>
    <p:extLst>
      <p:ext uri="{BB962C8B-B14F-4D97-AF65-F5344CB8AC3E}">
        <p14:creationId xmlns:p14="http://schemas.microsoft.com/office/powerpoint/2010/main" val="226479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312F8C7C-4AC6-4095-A2DE-CBA0950AF2E1}"/>
              </a:ext>
            </a:extLst>
          </p:cNvPr>
          <p:cNvSpPr/>
          <p:nvPr/>
        </p:nvSpPr>
        <p:spPr>
          <a:xfrm>
            <a:off x="0" y="5046184"/>
            <a:ext cx="7270376" cy="1374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26"/>
          <p:cNvSpPr/>
          <p:nvPr/>
        </p:nvSpPr>
        <p:spPr>
          <a:xfrm>
            <a:off x="372929" y="1629941"/>
            <a:ext cx="6409021" cy="830997"/>
          </a:xfrm>
          <a:prstGeom prst="rect">
            <a:avLst/>
          </a:prstGeom>
        </p:spPr>
        <p:txBody>
          <a:bodyPr wrap="square">
            <a:spAutoFit/>
          </a:bodyPr>
          <a:lstStyle/>
          <a:p>
            <a:r>
              <a:rPr lang="fr-FR" sz="2400" dirty="0">
                <a:latin typeface="Verdana" panose="020B0604030504040204" pitchFamily="34" charset="0"/>
                <a:ea typeface="Verdana" panose="020B0604030504040204" pitchFamily="34" charset="0"/>
                <a:cs typeface="Raleway" panose="020B0503030101060003" pitchFamily="34" charset="0"/>
              </a:rPr>
              <a:t>À faire partie du plus grand réseau de Tourisme et de voyage au monde?</a:t>
            </a:r>
          </a:p>
        </p:txBody>
      </p:sp>
      <p:cxnSp>
        <p:nvCxnSpPr>
          <p:cNvPr id="41" name="Straight Connector 40"/>
          <p:cNvCxnSpPr/>
          <p:nvPr/>
        </p:nvCxnSpPr>
        <p:spPr>
          <a:xfrm>
            <a:off x="1833662" y="2219461"/>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14</a:t>
            </a:fld>
            <a:endParaRPr lang="en-US" dirty="0">
              <a:solidFill>
                <a:schemeClr val="tx2"/>
              </a:solidFill>
            </a:endParaRPr>
          </a:p>
        </p:txBody>
      </p:sp>
      <p:sp>
        <p:nvSpPr>
          <p:cNvPr id="51" name="Rectángulo 50">
            <a:extLst>
              <a:ext uri="{FF2B5EF4-FFF2-40B4-BE49-F238E27FC236}">
                <a16:creationId xmlns:a16="http://schemas.microsoft.com/office/drawing/2014/main" id="{15E17848-130F-41D6-88A2-8ECC5C93063A}"/>
              </a:ext>
            </a:extLst>
          </p:cNvPr>
          <p:cNvSpPr/>
          <p:nvPr/>
        </p:nvSpPr>
        <p:spPr>
          <a:xfrm>
            <a:off x="372929" y="821290"/>
            <a:ext cx="7531207" cy="545983"/>
          </a:xfrm>
          <a:prstGeom prst="rect">
            <a:avLst/>
          </a:prstGeom>
        </p:spPr>
        <p:txBody>
          <a:bodyPr wrap="square">
            <a:spAutoFit/>
          </a:bodyPr>
          <a:lstStyle/>
          <a:p>
            <a:pPr>
              <a:lnSpc>
                <a:spcPts val="3500"/>
              </a:lnSpc>
            </a:pPr>
            <a:r>
              <a:rPr lang="en-US" sz="4000" b="1" spc="-150" dirty="0">
                <a:cs typeface="Vrinda" panose="020B0502040204020203" pitchFamily="34" charset="0"/>
              </a:rPr>
              <a:t>ÊTES-VOUS PRÊT(E)…? </a:t>
            </a:r>
          </a:p>
        </p:txBody>
      </p:sp>
      <p:sp>
        <p:nvSpPr>
          <p:cNvPr id="16" name="Rectangle 26">
            <a:extLst>
              <a:ext uri="{FF2B5EF4-FFF2-40B4-BE49-F238E27FC236}">
                <a16:creationId xmlns:a16="http://schemas.microsoft.com/office/drawing/2014/main" id="{B9F93742-1D71-4E89-8522-585CB45262F2}"/>
              </a:ext>
            </a:extLst>
          </p:cNvPr>
          <p:cNvSpPr/>
          <p:nvPr/>
        </p:nvSpPr>
        <p:spPr>
          <a:xfrm>
            <a:off x="379553" y="5179478"/>
            <a:ext cx="6890823" cy="1077218"/>
          </a:xfrm>
          <a:prstGeom prst="rect">
            <a:avLst/>
          </a:prstGeom>
        </p:spPr>
        <p:txBody>
          <a:bodyPr wrap="square">
            <a:spAutoFit/>
          </a:bodyPr>
          <a:lstStyle/>
          <a:p>
            <a:r>
              <a:rPr lang="fr-FR" sz="3200" b="1" dirty="0">
                <a:solidFill>
                  <a:schemeClr val="bg1"/>
                </a:solidFill>
              </a:rPr>
              <a:t>Pour commencer à Faire des Affaires entre Amis?</a:t>
            </a:r>
          </a:p>
        </p:txBody>
      </p:sp>
      <p:sp>
        <p:nvSpPr>
          <p:cNvPr id="24" name="Rectangle 26">
            <a:extLst>
              <a:ext uri="{FF2B5EF4-FFF2-40B4-BE49-F238E27FC236}">
                <a16:creationId xmlns:a16="http://schemas.microsoft.com/office/drawing/2014/main" id="{3AA7395D-1D38-4FCE-8EB0-8BB12A704FB9}"/>
              </a:ext>
            </a:extLst>
          </p:cNvPr>
          <p:cNvSpPr/>
          <p:nvPr/>
        </p:nvSpPr>
        <p:spPr>
          <a:xfrm>
            <a:off x="372929" y="2790364"/>
            <a:ext cx="6890823" cy="1938992"/>
          </a:xfrm>
          <a:prstGeom prst="rect">
            <a:avLst/>
          </a:prstGeom>
        </p:spPr>
        <p:txBody>
          <a:bodyPr wrap="square" lIns="91440" tIns="45720" rIns="91440" bIns="45720" anchor="t">
            <a:spAutoFit/>
          </a:bodyPr>
          <a:lstStyle/>
          <a:p>
            <a:r>
              <a:rPr lang="fr-FR" sz="2400" dirty="0">
                <a:latin typeface="Verdana" panose="020B0604030504040204" pitchFamily="34" charset="0"/>
                <a:ea typeface="Verdana" panose="020B0604030504040204" pitchFamily="34" charset="0"/>
                <a:cs typeface="Raleway" panose="020B0503030101060003" pitchFamily="34" charset="0"/>
              </a:rPr>
              <a:t>Avoir accès à une plateforme numérique offrant des avantages, des possibilités de parrainage et de partenariat et l’accès à la plus grande base de données de professionnels du monde entier?</a:t>
            </a:r>
          </a:p>
        </p:txBody>
      </p:sp>
      <p:pic>
        <p:nvPicPr>
          <p:cNvPr id="4" name="Imagen 3">
            <a:hlinkClick r:id="rId3"/>
            <a:extLst>
              <a:ext uri="{FF2B5EF4-FFF2-40B4-BE49-F238E27FC236}">
                <a16:creationId xmlns:a16="http://schemas.microsoft.com/office/drawing/2014/main" id="{D7EC0373-D019-2CF2-928C-BFD3CAF5B59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0438" y="5946019"/>
            <a:ext cx="1304225" cy="760040"/>
          </a:xfrm>
          <a:prstGeom prst="rect">
            <a:avLst/>
          </a:prstGeom>
        </p:spPr>
      </p:pic>
      <p:pic>
        <p:nvPicPr>
          <p:cNvPr id="7" name="Imagen 6">
            <a:extLst>
              <a:ext uri="{FF2B5EF4-FFF2-40B4-BE49-F238E27FC236}">
                <a16:creationId xmlns:a16="http://schemas.microsoft.com/office/drawing/2014/main" id="{74C22720-5361-EAF5-0458-EFEAE58970C1}"/>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07" r="-27028"/>
          <a:stretch/>
        </p:blipFill>
        <p:spPr>
          <a:xfrm>
            <a:off x="6781950" y="-14288"/>
            <a:ext cx="10329863" cy="6886575"/>
          </a:xfrm>
          <a:prstGeom prst="parallelogram">
            <a:avLst/>
          </a:prstGeom>
        </p:spPr>
      </p:pic>
    </p:spTree>
    <p:extLst>
      <p:ext uri="{BB962C8B-B14F-4D97-AF65-F5344CB8AC3E}">
        <p14:creationId xmlns:p14="http://schemas.microsoft.com/office/powerpoint/2010/main" val="99585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FE622FC-88B7-4C39-8658-AAED64E57EB4}"/>
              </a:ext>
            </a:extLst>
          </p:cNvPr>
          <p:cNvSpPr/>
          <p:nvPr/>
        </p:nvSpPr>
        <p:spPr>
          <a:xfrm>
            <a:off x="0" y="2933499"/>
            <a:ext cx="8861613" cy="12402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angle 26"/>
          <p:cNvSpPr/>
          <p:nvPr/>
        </p:nvSpPr>
        <p:spPr>
          <a:xfrm>
            <a:off x="372929" y="1503511"/>
            <a:ext cx="5987528" cy="1200329"/>
          </a:xfrm>
          <a:prstGeom prst="rect">
            <a:avLst/>
          </a:prstGeom>
        </p:spPr>
        <p:txBody>
          <a:bodyPr wrap="square">
            <a:spAutoFit/>
          </a:bodyPr>
          <a:lstStyle/>
          <a:p>
            <a:r>
              <a:rPr lang="fr-FR" sz="2400" dirty="0">
                <a:solidFill>
                  <a:srgbClr val="59595B"/>
                </a:solidFill>
                <a:latin typeface="Verdana" panose="020B0604030504040204" pitchFamily="34" charset="0"/>
                <a:ea typeface="Verdana" panose="020B0604030504040204" pitchFamily="34" charset="0"/>
                <a:cs typeface="Raleway" panose="020B0503030101060003" pitchFamily="34" charset="0"/>
              </a:rPr>
              <a:t>Êtes-vous intéressé(e) à rejoindre le plus important réseau mondial du secteur du Tourisme?</a:t>
            </a:r>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15</a:t>
            </a:fld>
            <a:endParaRPr lang="en-US" dirty="0">
              <a:solidFill>
                <a:schemeClr val="tx2"/>
              </a:solidFill>
            </a:endParaRPr>
          </a:p>
        </p:txBody>
      </p:sp>
      <p:sp>
        <p:nvSpPr>
          <p:cNvPr id="51" name="Rectángulo 50">
            <a:extLst>
              <a:ext uri="{FF2B5EF4-FFF2-40B4-BE49-F238E27FC236}">
                <a16:creationId xmlns:a16="http://schemas.microsoft.com/office/drawing/2014/main" id="{15E17848-130F-41D6-88A2-8ECC5C93063A}"/>
              </a:ext>
            </a:extLst>
          </p:cNvPr>
          <p:cNvSpPr/>
          <p:nvPr/>
        </p:nvSpPr>
        <p:spPr>
          <a:xfrm>
            <a:off x="372929" y="821290"/>
            <a:ext cx="8164784" cy="556563"/>
          </a:xfrm>
          <a:prstGeom prst="rect">
            <a:avLst/>
          </a:prstGeom>
        </p:spPr>
        <p:txBody>
          <a:bodyPr wrap="square">
            <a:spAutoFit/>
          </a:bodyPr>
          <a:lstStyle/>
          <a:p>
            <a:pPr>
              <a:lnSpc>
                <a:spcPts val="3500"/>
              </a:lnSpc>
            </a:pPr>
            <a:r>
              <a:rPr lang="en-US" sz="4000" b="1" spc="-150" dirty="0"/>
              <a:t>REJOIGNEZ-NOUS!</a:t>
            </a:r>
          </a:p>
        </p:txBody>
      </p:sp>
      <p:sp>
        <p:nvSpPr>
          <p:cNvPr id="13" name="Rectangle 26">
            <a:extLst>
              <a:ext uri="{FF2B5EF4-FFF2-40B4-BE49-F238E27FC236}">
                <a16:creationId xmlns:a16="http://schemas.microsoft.com/office/drawing/2014/main" id="{52734D3A-34CF-4F03-932E-A6249083EBF1}"/>
              </a:ext>
            </a:extLst>
          </p:cNvPr>
          <p:cNvSpPr/>
          <p:nvPr/>
        </p:nvSpPr>
        <p:spPr>
          <a:xfrm>
            <a:off x="372929" y="3024276"/>
            <a:ext cx="6763367" cy="1077218"/>
          </a:xfrm>
          <a:prstGeom prst="rect">
            <a:avLst/>
          </a:prstGeom>
        </p:spPr>
        <p:txBody>
          <a:bodyPr wrap="square">
            <a:spAutoFit/>
          </a:bodyPr>
          <a:lstStyle/>
          <a:p>
            <a:r>
              <a:rPr lang="fr-FR" sz="3200" dirty="0">
                <a:solidFill>
                  <a:schemeClr val="bg1"/>
                </a:solidFill>
                <a:latin typeface="Verdana" panose="020B0604030504040204" pitchFamily="34" charset="0"/>
                <a:ea typeface="Verdana" panose="020B0604030504040204" pitchFamily="34" charset="0"/>
                <a:cs typeface="Raleway" panose="020B0503030101060003" pitchFamily="34" charset="0"/>
              </a:rPr>
              <a:t>Adhérez à Skål International dès aujourd’hui </a:t>
            </a:r>
            <a:r>
              <a:rPr lang="fr-FR" sz="3200" dirty="0">
                <a:solidFill>
                  <a:schemeClr val="bg2"/>
                </a:solidFill>
                <a:latin typeface="Verdana" panose="020B0604030504040204" pitchFamily="34" charset="0"/>
                <a:ea typeface="Verdana" panose="020B0604030504040204" pitchFamily="34" charset="0"/>
                <a:cs typeface="Raleway" panose="020B0503030101060003" pitchFamily="34" charset="0"/>
                <a:hlinkClick r:id="rId3">
                  <a:extLst>
                    <a:ext uri="{A12FA001-AC4F-418D-AE19-62706E023703}">
                      <ahyp:hlinkClr xmlns:ahyp="http://schemas.microsoft.com/office/drawing/2018/hyperlinkcolor" val="tx"/>
                    </a:ext>
                  </a:extLst>
                </a:hlinkClick>
              </a:rPr>
              <a:t>ici</a:t>
            </a:r>
            <a:r>
              <a:rPr lang="fr-FR" sz="3200" dirty="0">
                <a:solidFill>
                  <a:schemeClr val="bg1"/>
                </a:solidFill>
                <a:latin typeface="Verdana" panose="020B0604030504040204" pitchFamily="34" charset="0"/>
                <a:ea typeface="Verdana" panose="020B0604030504040204" pitchFamily="34" charset="0"/>
                <a:cs typeface="Raleway" panose="020B0503030101060003" pitchFamily="34" charset="0"/>
              </a:rPr>
              <a:t>.</a:t>
            </a:r>
            <a:endParaRPr lang="en-US" sz="3200" dirty="0">
              <a:solidFill>
                <a:schemeClr val="bg1"/>
              </a:solidFill>
              <a:latin typeface="Verdana" panose="020B0604030504040204" pitchFamily="34" charset="0"/>
              <a:ea typeface="Verdana" panose="020B0604030504040204" pitchFamily="34" charset="0"/>
              <a:cs typeface="Raleway" panose="020B0503030101060003" pitchFamily="34" charset="0"/>
            </a:endParaRPr>
          </a:p>
        </p:txBody>
      </p:sp>
      <p:sp>
        <p:nvSpPr>
          <p:cNvPr id="17" name="Rectangle 26">
            <a:extLst>
              <a:ext uri="{FF2B5EF4-FFF2-40B4-BE49-F238E27FC236}">
                <a16:creationId xmlns:a16="http://schemas.microsoft.com/office/drawing/2014/main" id="{99ADBE72-B1F9-4DBF-947A-7564253669DB}"/>
              </a:ext>
            </a:extLst>
          </p:cNvPr>
          <p:cNvSpPr/>
          <p:nvPr/>
        </p:nvSpPr>
        <p:spPr>
          <a:xfrm>
            <a:off x="372929" y="4393801"/>
            <a:ext cx="5987528" cy="1200329"/>
          </a:xfrm>
          <a:prstGeom prst="rect">
            <a:avLst/>
          </a:prstGeom>
        </p:spPr>
        <p:txBody>
          <a:bodyPr wrap="square">
            <a:spAutoFit/>
          </a:bodyPr>
          <a:lstStyle/>
          <a:p>
            <a:r>
              <a:rPr lang="fr-FR" sz="2400" dirty="0">
                <a:latin typeface="Verdana" panose="020B0604030504040204" pitchFamily="34" charset="0"/>
                <a:ea typeface="Verdana" panose="020B0604030504040204" pitchFamily="34" charset="0"/>
                <a:cs typeface="Raleway" panose="020B0503030101060003" pitchFamily="34" charset="0"/>
              </a:rPr>
              <a:t>Faire partie de Skål International vous offre une large gamme d’avantages!</a:t>
            </a:r>
          </a:p>
        </p:txBody>
      </p:sp>
      <p:pic>
        <p:nvPicPr>
          <p:cNvPr id="3" name="Imagen 2">
            <a:hlinkClick r:id="rId4"/>
            <a:extLst>
              <a:ext uri="{FF2B5EF4-FFF2-40B4-BE49-F238E27FC236}">
                <a16:creationId xmlns:a16="http://schemas.microsoft.com/office/drawing/2014/main" id="{3B05F9D1-6297-80C1-CC3C-1716AD3AB2A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pic>
        <p:nvPicPr>
          <p:cNvPr id="4" name="Imagen 3">
            <a:extLst>
              <a:ext uri="{FF2B5EF4-FFF2-40B4-BE49-F238E27FC236}">
                <a16:creationId xmlns:a16="http://schemas.microsoft.com/office/drawing/2014/main" id="{3C6255B4-0EDE-92D6-4445-F38E04004B9C}"/>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208" r="-12170"/>
          <a:stretch/>
        </p:blipFill>
        <p:spPr>
          <a:xfrm>
            <a:off x="6781950" y="-14288"/>
            <a:ext cx="10329863" cy="6886575"/>
          </a:xfrm>
          <a:prstGeom prst="parallelogram">
            <a:avLst/>
          </a:prstGeom>
        </p:spPr>
      </p:pic>
    </p:spTree>
    <p:extLst>
      <p:ext uri="{BB962C8B-B14F-4D97-AF65-F5344CB8AC3E}">
        <p14:creationId xmlns:p14="http://schemas.microsoft.com/office/powerpoint/2010/main" val="308754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DA52900-90EA-09BF-3260-C099237A98C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836672" y="0"/>
            <a:ext cx="8160122" cy="6858000"/>
          </a:xfrm>
          <a:prstGeom prst="parallelogram">
            <a:avLst/>
          </a:prstGeom>
        </p:spPr>
      </p:pic>
      <p:sp>
        <p:nvSpPr>
          <p:cNvPr id="5" name="Rectángulo 4">
            <a:extLst>
              <a:ext uri="{FF2B5EF4-FFF2-40B4-BE49-F238E27FC236}">
                <a16:creationId xmlns:a16="http://schemas.microsoft.com/office/drawing/2014/main" id="{C8750C73-AB05-43A7-A5FD-4DA6352FF913}"/>
              </a:ext>
            </a:extLst>
          </p:cNvPr>
          <p:cNvSpPr/>
          <p:nvPr/>
        </p:nvSpPr>
        <p:spPr>
          <a:xfrm>
            <a:off x="543187" y="725373"/>
            <a:ext cx="6603048" cy="1197957"/>
          </a:xfrm>
          <a:prstGeom prst="rect">
            <a:avLst/>
          </a:prstGeom>
        </p:spPr>
        <p:txBody>
          <a:bodyPr wrap="square">
            <a:spAutoFit/>
          </a:bodyPr>
          <a:lstStyle/>
          <a:p>
            <a:pPr>
              <a:lnSpc>
                <a:spcPts val="4500"/>
              </a:lnSpc>
            </a:pPr>
            <a:r>
              <a:rPr lang="en-US" sz="3200" b="1" spc="-150" dirty="0"/>
              <a:t>AVEZ-VOUS BESOIN D’AIDE? CONTACTEZ-NOUS!</a:t>
            </a:r>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16</a:t>
            </a:fld>
            <a:endParaRPr lang="en-US" dirty="0">
              <a:solidFill>
                <a:schemeClr val="tx1">
                  <a:lumMod val="75000"/>
                </a:schemeClr>
              </a:solidFill>
            </a:endParaRPr>
          </a:p>
        </p:txBody>
      </p:sp>
      <p:sp>
        <p:nvSpPr>
          <p:cNvPr id="15" name="Rectángulo 14">
            <a:extLst>
              <a:ext uri="{FF2B5EF4-FFF2-40B4-BE49-F238E27FC236}">
                <a16:creationId xmlns:a16="http://schemas.microsoft.com/office/drawing/2014/main" id="{02F2D27D-AD7A-4231-9E44-242A6A0D44F8}"/>
              </a:ext>
            </a:extLst>
          </p:cNvPr>
          <p:cNvSpPr/>
          <p:nvPr/>
        </p:nvSpPr>
        <p:spPr>
          <a:xfrm>
            <a:off x="555155" y="1940800"/>
            <a:ext cx="5974853" cy="1554272"/>
          </a:xfrm>
          <a:prstGeom prst="rect">
            <a:avLst/>
          </a:prstGeom>
        </p:spPr>
        <p:txBody>
          <a:bodyPr wrap="square">
            <a:spAutoFit/>
          </a:bodyPr>
          <a:lstStyle/>
          <a:p>
            <a:r>
              <a:rPr lang="fr-FR" sz="1900" dirty="0"/>
              <a:t>Il existe plusieurs options pour adhérer à Skål International, en fonction de la situation professionnelle du candidat, ou s’il existe ou non un club dans sa région. Visitez </a:t>
            </a:r>
            <a:r>
              <a:rPr lang="fr-FR" sz="1900" dirty="0">
                <a:hlinkClick r:id="rId4">
                  <a:extLst>
                    <a:ext uri="{A12FA001-AC4F-418D-AE19-62706E023703}">
                      <ahyp:hlinkClr xmlns:ahyp="http://schemas.microsoft.com/office/drawing/2018/hyperlinkcolor" val="tx"/>
                    </a:ext>
                  </a:extLst>
                </a:hlinkClick>
              </a:rPr>
              <a:t>notre site Internet</a:t>
            </a:r>
            <a:r>
              <a:rPr lang="fr-FR" sz="1900" dirty="0"/>
              <a:t>!</a:t>
            </a:r>
            <a:endParaRPr lang="en-US" sz="1900" dirty="0">
              <a:latin typeface="Verdana" panose="020B0604030504040204" pitchFamily="34" charset="0"/>
              <a:ea typeface="Verdana" panose="020B0604030504040204" pitchFamily="34" charset="0"/>
            </a:endParaRPr>
          </a:p>
        </p:txBody>
      </p:sp>
      <p:sp>
        <p:nvSpPr>
          <p:cNvPr id="23" name="Rectángulo 22">
            <a:extLst>
              <a:ext uri="{FF2B5EF4-FFF2-40B4-BE49-F238E27FC236}">
                <a16:creationId xmlns:a16="http://schemas.microsoft.com/office/drawing/2014/main" id="{1C1EEEDC-8097-4DA4-808E-79980A7AA41E}"/>
              </a:ext>
            </a:extLst>
          </p:cNvPr>
          <p:cNvSpPr/>
          <p:nvPr/>
        </p:nvSpPr>
        <p:spPr>
          <a:xfrm>
            <a:off x="543187" y="3440330"/>
            <a:ext cx="5837735" cy="1846659"/>
          </a:xfrm>
          <a:prstGeom prst="rect">
            <a:avLst/>
          </a:prstGeom>
        </p:spPr>
        <p:txBody>
          <a:bodyPr wrap="square">
            <a:spAutoFit/>
          </a:bodyPr>
          <a:lstStyle/>
          <a:p>
            <a:r>
              <a:rPr lang="fr-FR" sz="1900" dirty="0">
                <a:latin typeface="Verdana" panose="020B0604030504040204" pitchFamily="34" charset="0"/>
                <a:ea typeface="Verdana" panose="020B0604030504040204" pitchFamily="34" charset="0"/>
              </a:rPr>
              <a:t>Ou envoyez dès maintenant un courriel au siège mondial de Skål International </a:t>
            </a:r>
            <a:r>
              <a:rPr lang="fr-FR" sz="1900" dirty="0">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ici</a:t>
            </a:r>
            <a:r>
              <a:rPr lang="fr-FR" sz="1900" dirty="0">
                <a:latin typeface="Verdana" panose="020B0604030504040204" pitchFamily="34" charset="0"/>
                <a:ea typeface="Verdana" panose="020B0604030504040204" pitchFamily="34" charset="0"/>
              </a:rPr>
              <a:t> et notre équipe sera heureuse de vous mettre en relation avec le club le plus proche de chez vous ou de vous évaluer pour devenir membre de Skål International!</a:t>
            </a:r>
          </a:p>
        </p:txBody>
      </p:sp>
      <p:sp>
        <p:nvSpPr>
          <p:cNvPr id="25" name="Rectángulo 24">
            <a:extLst>
              <a:ext uri="{FF2B5EF4-FFF2-40B4-BE49-F238E27FC236}">
                <a16:creationId xmlns:a16="http://schemas.microsoft.com/office/drawing/2014/main" id="{7F192B96-566B-42C7-A07E-80AAD14339C1}"/>
              </a:ext>
            </a:extLst>
          </p:cNvPr>
          <p:cNvSpPr/>
          <p:nvPr/>
        </p:nvSpPr>
        <p:spPr>
          <a:xfrm>
            <a:off x="421938" y="6076440"/>
            <a:ext cx="5414734" cy="646331"/>
          </a:xfrm>
          <a:prstGeom prst="rect">
            <a:avLst/>
          </a:prstGeom>
        </p:spPr>
        <p:txBody>
          <a:bodyPr wrap="square">
            <a:spAutoFit/>
          </a:bodyPr>
          <a:lstStyle/>
          <a:p>
            <a:pPr algn="ctr"/>
            <a:r>
              <a:rPr lang="en-US" sz="1200" dirty="0"/>
              <a:t>Skål International | Avda. Palma de Mallorca 15, Torremolinos, Málaga, 29620 Spain | skal.org | +34 952 38 91 11 | communication@skal.org</a:t>
            </a:r>
            <a:endParaRPr lang="en-US" sz="1100" dirty="0">
              <a:latin typeface="Verdana" panose="020B0604030504040204" pitchFamily="34" charset="0"/>
              <a:ea typeface="Verdana" panose="020B0604030504040204" pitchFamily="34" charset="0"/>
            </a:endParaRPr>
          </a:p>
        </p:txBody>
      </p:sp>
      <p:pic>
        <p:nvPicPr>
          <p:cNvPr id="3" name="Imagen 2">
            <a:hlinkClick r:id="rId6"/>
            <a:extLst>
              <a:ext uri="{FF2B5EF4-FFF2-40B4-BE49-F238E27FC236}">
                <a16:creationId xmlns:a16="http://schemas.microsoft.com/office/drawing/2014/main" id="{950FFD23-CA1A-4B48-BEF7-41FFB039E99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15949" y="5436404"/>
            <a:ext cx="504946" cy="461665"/>
          </a:xfrm>
          <a:prstGeom prst="rect">
            <a:avLst/>
          </a:prstGeom>
        </p:spPr>
      </p:pic>
      <p:pic>
        <p:nvPicPr>
          <p:cNvPr id="6" name="Imagen 5">
            <a:hlinkClick r:id="rId8"/>
            <a:extLst>
              <a:ext uri="{FF2B5EF4-FFF2-40B4-BE49-F238E27FC236}">
                <a16:creationId xmlns:a16="http://schemas.microsoft.com/office/drawing/2014/main" id="{AC015FE6-C996-45FF-9EB6-A5218C3577A2}"/>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80692" y="5436403"/>
            <a:ext cx="461451" cy="461666"/>
          </a:xfrm>
          <a:prstGeom prst="rect">
            <a:avLst/>
          </a:prstGeom>
        </p:spPr>
      </p:pic>
      <p:pic>
        <p:nvPicPr>
          <p:cNvPr id="8" name="Imagen 7">
            <a:hlinkClick r:id="rId10"/>
            <a:extLst>
              <a:ext uri="{FF2B5EF4-FFF2-40B4-BE49-F238E27FC236}">
                <a16:creationId xmlns:a16="http://schemas.microsoft.com/office/drawing/2014/main" id="{13AFCCE6-CCBC-4AF0-AD68-FD19EDB67EF4}"/>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15902" y="5361277"/>
            <a:ext cx="696286" cy="696286"/>
          </a:xfrm>
          <a:prstGeom prst="rect">
            <a:avLst/>
          </a:prstGeom>
        </p:spPr>
      </p:pic>
      <p:pic>
        <p:nvPicPr>
          <p:cNvPr id="10" name="Imagen 9">
            <a:hlinkClick r:id="rId12"/>
            <a:extLst>
              <a:ext uri="{FF2B5EF4-FFF2-40B4-BE49-F238E27FC236}">
                <a16:creationId xmlns:a16="http://schemas.microsoft.com/office/drawing/2014/main" id="{912A1B8B-CD89-4AE9-872F-D411DE3F47EB}"/>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037150" y="5308266"/>
            <a:ext cx="724190" cy="724190"/>
          </a:xfrm>
          <a:prstGeom prst="rect">
            <a:avLst/>
          </a:prstGeom>
        </p:spPr>
      </p:pic>
      <p:pic>
        <p:nvPicPr>
          <p:cNvPr id="22" name="Imagen 21">
            <a:hlinkClick r:id="rId14"/>
            <a:extLst>
              <a:ext uri="{FF2B5EF4-FFF2-40B4-BE49-F238E27FC236}">
                <a16:creationId xmlns:a16="http://schemas.microsoft.com/office/drawing/2014/main" id="{5240524B-C04A-40A9-B609-C4A9AE229534}"/>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796551" y="5387444"/>
            <a:ext cx="605291" cy="605291"/>
          </a:xfrm>
          <a:prstGeom prst="rect">
            <a:avLst/>
          </a:prstGeom>
        </p:spPr>
      </p:pic>
      <p:pic>
        <p:nvPicPr>
          <p:cNvPr id="4" name="Imagen 3">
            <a:hlinkClick r:id="rId16"/>
            <a:extLst>
              <a:ext uri="{FF2B5EF4-FFF2-40B4-BE49-F238E27FC236}">
                <a16:creationId xmlns:a16="http://schemas.microsoft.com/office/drawing/2014/main" id="{F04DC822-8F13-5257-A531-CA27AD9EAF7F}"/>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spTree>
    <p:extLst>
      <p:ext uri="{BB962C8B-B14F-4D97-AF65-F5344CB8AC3E}">
        <p14:creationId xmlns:p14="http://schemas.microsoft.com/office/powerpoint/2010/main" val="1978859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número de diapositiva 10">
            <a:extLst>
              <a:ext uri="{FF2B5EF4-FFF2-40B4-BE49-F238E27FC236}">
                <a16:creationId xmlns:a16="http://schemas.microsoft.com/office/drawing/2014/main" id="{F97D6777-0B7B-48A2-A845-8941728604D1}"/>
              </a:ext>
              <a:ext uri="{C183D7F6-B498-43B3-948B-1728B52AA6E4}">
                <adec:decorative xmlns:adec="http://schemas.microsoft.com/office/drawing/2017/decorative" val="1"/>
              </a:ext>
            </a:extLst>
          </p:cNvPr>
          <p:cNvSpPr>
            <a:spLocks noGrp="1"/>
          </p:cNvSpPr>
          <p:nvPr>
            <p:ph type="sldNum" sz="quarter" idx="12"/>
          </p:nvPr>
        </p:nvSpPr>
        <p:spPr/>
        <p:txBody>
          <a:bodyPr/>
          <a:lstStyle/>
          <a:p>
            <a:fld id="{E3813BF9-5145-4417-B95D-FA8627973885}" type="slidenum">
              <a:rPr lang="en-US" smtClean="0">
                <a:solidFill>
                  <a:schemeClr val="accent1"/>
                </a:solidFill>
              </a:rPr>
              <a:pPr/>
              <a:t>17</a:t>
            </a:fld>
            <a:endParaRPr lang="en-US" dirty="0">
              <a:solidFill>
                <a:schemeClr val="accent1"/>
              </a:solidFill>
            </a:endParaRPr>
          </a:p>
        </p:txBody>
      </p:sp>
      <p:sp>
        <p:nvSpPr>
          <p:cNvPr id="12" name="Rectángulo 11">
            <a:extLst>
              <a:ext uri="{FF2B5EF4-FFF2-40B4-BE49-F238E27FC236}">
                <a16:creationId xmlns:a16="http://schemas.microsoft.com/office/drawing/2014/main" id="{820643CA-B9A8-4608-9B09-D4B387A9714A}"/>
              </a:ext>
              <a:ext uri="{C183D7F6-B498-43B3-948B-1728B52AA6E4}">
                <adec:decorative xmlns:adec="http://schemas.microsoft.com/office/drawing/2017/decorative" val="1"/>
              </a:ext>
            </a:extLst>
          </p:cNvPr>
          <p:cNvSpPr/>
          <p:nvPr/>
        </p:nvSpPr>
        <p:spPr>
          <a:xfrm>
            <a:off x="387378" y="1440016"/>
            <a:ext cx="11250440" cy="3416320"/>
          </a:xfrm>
          <a:prstGeom prst="rect">
            <a:avLst/>
          </a:prstGeom>
        </p:spPr>
        <p:txBody>
          <a:bodyPr wrap="square">
            <a:spAutoFit/>
          </a:bodyPr>
          <a:lstStyle/>
          <a:p>
            <a:r>
              <a:rPr lang="fr-FR" sz="1200" dirty="0">
                <a:solidFill>
                  <a:srgbClr val="59595B"/>
                </a:solidFill>
              </a:rPr>
              <a:t>Ce message est destiné uniquement à son destinataire et peut contenir des informations privilégiées ou confidentielles. Si vous n’êtes pas le destinataire, vous êtes informé que l’utilisation, la divulgation et/ou la copie non autorisée de ce message est strictement interdite par la loi en vigueur. Si vous avez reçu ce message par erreur, nous vous demandons de nous en informer immédiatement et de procéder à la suppression de ce message. Les données à caractère personnel qui se trouvent dans la présente communication et les données que ASOCIACIÓN INTERNACIONAL SKÅL CLUBES – A.I.S.C. – SKÅL INTERNATIONAL conserve sur vous et votre société sont soumises à la loi sur la protection des données à caractère personnel, actuellement en vigueur.</a:t>
            </a:r>
          </a:p>
          <a:p>
            <a:endParaRPr lang="fr-FR" sz="1200" dirty="0">
              <a:solidFill>
                <a:srgbClr val="59595B"/>
              </a:solidFill>
            </a:endParaRPr>
          </a:p>
          <a:p>
            <a:pPr algn="just"/>
            <a:r>
              <a:rPr lang="fr-FR" sz="1200" dirty="0">
                <a:solidFill>
                  <a:srgbClr val="59595B"/>
                </a:solidFill>
              </a:rPr>
              <a:t>La présente communication est conforme à la loi sur le traitement des données à des fins de promotion, de publicité et de marketing, actuellement en vigueur. Vous recevez ce courriel en tant que membre ou contact de </a:t>
            </a:r>
            <a:r>
              <a:rPr lang="es-ES" sz="1200" dirty="0">
                <a:solidFill>
                  <a:srgbClr val="59595B"/>
                </a:solidFill>
              </a:rPr>
              <a:t>ASOCIACIÓN INTERNACIONAL SKÅL CLUBES – A.I.S.C. – SKÅL INTERNATIONAL </a:t>
            </a:r>
            <a:r>
              <a:rPr lang="fr-FR" sz="1200" dirty="0">
                <a:solidFill>
                  <a:srgbClr val="59595B"/>
                </a:solidFill>
              </a:rPr>
              <a:t>ou parce que vous avez rempli l’un des formulaires de notre site Internet </a:t>
            </a:r>
            <a:r>
              <a:rPr lang="fr-FR" sz="1200" dirty="0">
                <a:solidFill>
                  <a:srgbClr val="59595B"/>
                </a:solidFill>
                <a:hlinkClick r:id="rId3">
                  <a:extLst>
                    <a:ext uri="{A12FA001-AC4F-418D-AE19-62706E023703}">
                      <ahyp:hlinkClr xmlns:ahyp="http://schemas.microsoft.com/office/drawing/2018/hyperlinkcolor" val="tx"/>
                    </a:ext>
                  </a:extLst>
                </a:hlinkClick>
              </a:rPr>
              <a:t>www.skal.org</a:t>
            </a:r>
            <a:r>
              <a:rPr lang="fr-FR" sz="1200" dirty="0">
                <a:solidFill>
                  <a:srgbClr val="59595B"/>
                </a:solidFill>
              </a:rPr>
              <a:t>. Conformément aux dispositions de l’article 22 de la loi 34/2002 sur les services de la société de l’information et du commerce électronique, du règlement (UE) 2016/679 du Parlement européen et du Conseil (règlement général sur la protection des données) et de la loi organique 3/2018 du 5 décembre 2018 sur la protection des données à caractère personnel et la garantie des droits numériques, vous avez le droit d’accéder, de rectifier, de limiter le traitement, de supprimer, de demander la portabilité et de vous opposer au traitement de vos données à caractère personnel, ainsi que de retirer votre consentement au moyen d’une demande écrite et signée adressée à Skål International, </a:t>
            </a:r>
            <a:r>
              <a:rPr lang="es-ES" sz="1200" dirty="0">
                <a:solidFill>
                  <a:srgbClr val="59595B"/>
                </a:solidFill>
              </a:rPr>
              <a:t>Avenida Palma de Mallorca, 15-1º A</a:t>
            </a:r>
            <a:r>
              <a:rPr lang="fr-FR" sz="1200" dirty="0">
                <a:solidFill>
                  <a:srgbClr val="59595B"/>
                </a:solidFill>
              </a:rPr>
              <a:t>, 29620 Torremolinos, Málaga (Espagne) ou en contactant notre Délégué à la Protection des Données par e-mail à l'adresse </a:t>
            </a:r>
            <a:r>
              <a:rPr lang="es-ES" sz="1200" dirty="0">
                <a:solidFill>
                  <a:srgbClr val="59595B"/>
                </a:solidFill>
                <a:hlinkClick r:id="rId4">
                  <a:extLst>
                    <a:ext uri="{A12FA001-AC4F-418D-AE19-62706E023703}">
                      <ahyp:hlinkClr xmlns:ahyp="http://schemas.microsoft.com/office/drawing/2018/hyperlinkcolor" val="tx"/>
                    </a:ext>
                  </a:extLst>
                </a:hlinkClick>
              </a:rPr>
              <a:t>dpd@skal.org</a:t>
            </a:r>
            <a:r>
              <a:rPr lang="fr-FR" sz="1200" dirty="0">
                <a:solidFill>
                  <a:srgbClr val="59595B"/>
                </a:solidFill>
              </a:rPr>
              <a:t>. Si vous ne souhaitez plus recevoir de communications de notre association, vous pouvez vous désabonner en accédant à votre profil d'utilisateur sur notre site web skal.org, puis cocher l'option "Je ne souhaite plus recevoir de communications de Skål International".</a:t>
            </a:r>
            <a:endParaRPr lang="es-ES" sz="1200" dirty="0">
              <a:solidFill>
                <a:srgbClr val="59595B"/>
              </a:solidFill>
            </a:endParaRPr>
          </a:p>
        </p:txBody>
      </p:sp>
      <p:sp>
        <p:nvSpPr>
          <p:cNvPr id="17" name="Rectángulo 16">
            <a:extLst>
              <a:ext uri="{FF2B5EF4-FFF2-40B4-BE49-F238E27FC236}">
                <a16:creationId xmlns:a16="http://schemas.microsoft.com/office/drawing/2014/main" id="{F90918A2-395F-4BFE-88C3-155DE5760E58}"/>
              </a:ext>
              <a:ext uri="{C183D7F6-B498-43B3-948B-1728B52AA6E4}">
                <adec:decorative xmlns:adec="http://schemas.microsoft.com/office/drawing/2017/decorative" val="1"/>
              </a:ext>
            </a:extLst>
          </p:cNvPr>
          <p:cNvSpPr/>
          <p:nvPr/>
        </p:nvSpPr>
        <p:spPr>
          <a:xfrm>
            <a:off x="387378" y="531241"/>
            <a:ext cx="10801322" cy="643766"/>
          </a:xfrm>
          <a:prstGeom prst="rect">
            <a:avLst/>
          </a:prstGeom>
        </p:spPr>
        <p:txBody>
          <a:bodyPr wrap="square">
            <a:spAutoFit/>
          </a:bodyPr>
          <a:lstStyle/>
          <a:p>
            <a:pPr>
              <a:lnSpc>
                <a:spcPts val="4300"/>
              </a:lnSpc>
            </a:pPr>
            <a:r>
              <a:rPr lang="fr-FR" sz="4000" b="1" spc="-150" dirty="0">
                <a:latin typeface="Hero" panose="02000506000000020004" pitchFamily="50" charset="0"/>
              </a:rPr>
              <a:t>INFORMATION SUR LA PROTECTION DES DONNÉES </a:t>
            </a:r>
          </a:p>
        </p:txBody>
      </p:sp>
      <p:pic>
        <p:nvPicPr>
          <p:cNvPr id="7" name="Logo FR">
            <a:hlinkClick r:id="rId5"/>
            <a:extLst>
              <a:ext uri="{FF2B5EF4-FFF2-40B4-BE49-F238E27FC236}">
                <a16:creationId xmlns:a16="http://schemas.microsoft.com/office/drawing/2014/main" id="{70D37691-F466-95AE-60FE-7C18851968F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26" y="5121345"/>
            <a:ext cx="2728800" cy="1590214"/>
          </a:xfrm>
          <a:prstGeom prst="rect">
            <a:avLst/>
          </a:prstGeom>
        </p:spPr>
      </p:pic>
    </p:spTree>
    <p:extLst>
      <p:ext uri="{BB962C8B-B14F-4D97-AF65-F5344CB8AC3E}">
        <p14:creationId xmlns:p14="http://schemas.microsoft.com/office/powerpoint/2010/main" val="1062540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D267D92-C995-41AF-9BC6-731734980791}"/>
              </a:ext>
            </a:extLst>
          </p:cNvPr>
          <p:cNvSpPr/>
          <p:nvPr/>
        </p:nvSpPr>
        <p:spPr>
          <a:xfrm>
            <a:off x="3904343" y="4065976"/>
            <a:ext cx="8300074" cy="1819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Slide Number Placeholder 31"/>
          <p:cNvSpPr>
            <a:spLocks noGrp="1"/>
          </p:cNvSpPr>
          <p:nvPr>
            <p:ph type="sldNum" sz="quarter" idx="4294967295"/>
          </p:nvPr>
        </p:nvSpPr>
        <p:spPr>
          <a:xfrm>
            <a:off x="11314905" y="163516"/>
            <a:ext cx="914400" cy="365125"/>
          </a:xfrm>
        </p:spPr>
        <p:txBody>
          <a:bodyPr/>
          <a:lstStyle/>
          <a:p>
            <a:pPr algn="ctr"/>
            <a:r>
              <a:rPr lang="en-US" sz="1350" dirty="0">
                <a:solidFill>
                  <a:schemeClr val="tx2"/>
                </a:solidFill>
              </a:rPr>
              <a:t>2</a:t>
            </a:r>
          </a:p>
        </p:txBody>
      </p:sp>
      <p:sp>
        <p:nvSpPr>
          <p:cNvPr id="10" name="Rectángulo 9">
            <a:extLst>
              <a:ext uri="{FF2B5EF4-FFF2-40B4-BE49-F238E27FC236}">
                <a16:creationId xmlns:a16="http://schemas.microsoft.com/office/drawing/2014/main" id="{11DEE5E4-D626-4B46-A2FE-5C3CA80211E1}"/>
              </a:ext>
            </a:extLst>
          </p:cNvPr>
          <p:cNvSpPr/>
          <p:nvPr/>
        </p:nvSpPr>
        <p:spPr>
          <a:xfrm>
            <a:off x="5281450" y="748212"/>
            <a:ext cx="6653213" cy="3046988"/>
          </a:xfrm>
          <a:prstGeom prst="rect">
            <a:avLst/>
          </a:prstGeom>
        </p:spPr>
        <p:txBody>
          <a:bodyPr wrap="square">
            <a:spAutoFit/>
          </a:bodyPr>
          <a:lstStyle/>
          <a:p>
            <a:r>
              <a:rPr lang="fr-FR" sz="2400" dirty="0">
                <a:solidFill>
                  <a:srgbClr val="59595B"/>
                </a:solidFill>
                <a:latin typeface="Verdana" panose="020B0604030504040204" pitchFamily="34" charset="0"/>
                <a:ea typeface="Verdana" panose="020B0604030504040204" pitchFamily="34" charset="0"/>
              </a:rPr>
              <a:t>Skål International est une organisation professionnelle de leaders du tourisme dans le monde entier, qui promeut le tourisme et l’amitié à l’échelle mondiale.</a:t>
            </a:r>
          </a:p>
          <a:p>
            <a:endParaRPr lang="fr-FR" sz="2400" dirty="0">
              <a:solidFill>
                <a:srgbClr val="59595B"/>
              </a:solidFill>
              <a:latin typeface="Verdana" panose="020B0604030504040204" pitchFamily="34" charset="0"/>
              <a:ea typeface="Verdana" panose="020B0604030504040204" pitchFamily="34" charset="0"/>
            </a:endParaRPr>
          </a:p>
          <a:p>
            <a:r>
              <a:rPr lang="fr-FR" sz="2400" dirty="0">
                <a:solidFill>
                  <a:srgbClr val="59595B"/>
                </a:solidFill>
                <a:latin typeface="Verdana" panose="020B0604030504040204" pitchFamily="34" charset="0"/>
                <a:ea typeface="Verdana" panose="020B0604030504040204" pitchFamily="34" charset="0"/>
              </a:rPr>
              <a:t>C’est le seul groupe international qui regroupe toutes les branches du secteur du voyage et du tourisme</a:t>
            </a:r>
            <a:r>
              <a:rPr lang="fr-FR" sz="2400" b="1" dirty="0">
                <a:solidFill>
                  <a:srgbClr val="59595B"/>
                </a:solidFill>
                <a:latin typeface="Verdana" panose="020B0604030504040204" pitchFamily="34" charset="0"/>
                <a:ea typeface="Verdana" panose="020B0604030504040204" pitchFamily="34" charset="0"/>
              </a:rPr>
              <a:t>.</a:t>
            </a:r>
          </a:p>
        </p:txBody>
      </p:sp>
      <p:sp>
        <p:nvSpPr>
          <p:cNvPr id="11" name="Rectángulo 10">
            <a:extLst>
              <a:ext uri="{FF2B5EF4-FFF2-40B4-BE49-F238E27FC236}">
                <a16:creationId xmlns:a16="http://schemas.microsoft.com/office/drawing/2014/main" id="{2FB13D63-78E0-406D-8B73-2898638A1F63}"/>
              </a:ext>
            </a:extLst>
          </p:cNvPr>
          <p:cNvSpPr/>
          <p:nvPr/>
        </p:nvSpPr>
        <p:spPr>
          <a:xfrm>
            <a:off x="392397" y="404189"/>
            <a:ext cx="3716616" cy="541174"/>
          </a:xfrm>
          <a:prstGeom prst="rect">
            <a:avLst/>
          </a:prstGeom>
        </p:spPr>
        <p:txBody>
          <a:bodyPr wrap="square">
            <a:spAutoFit/>
          </a:bodyPr>
          <a:lstStyle/>
          <a:p>
            <a:pPr>
              <a:lnSpc>
                <a:spcPts val="3500"/>
              </a:lnSpc>
            </a:pPr>
            <a:r>
              <a:rPr lang="en-US" sz="3600" b="1" spc="-150" dirty="0">
                <a:solidFill>
                  <a:schemeClr val="accent1"/>
                </a:solidFill>
                <a:latin typeface="Hero" panose="02000506000000020004" pitchFamily="50" charset="0"/>
              </a:rPr>
              <a:t>WELCOME</a:t>
            </a:r>
            <a:endParaRPr lang="es-ES" sz="3600" b="1" spc="-150" dirty="0">
              <a:solidFill>
                <a:schemeClr val="accent1"/>
              </a:solidFill>
              <a:latin typeface="Hero" panose="02000506000000020004" pitchFamily="50" charset="0"/>
            </a:endParaRPr>
          </a:p>
        </p:txBody>
      </p:sp>
      <p:pic>
        <p:nvPicPr>
          <p:cNvPr id="3" name="Imagen 2">
            <a:extLst>
              <a:ext uri="{FF2B5EF4-FFF2-40B4-BE49-F238E27FC236}">
                <a16:creationId xmlns:a16="http://schemas.microsoft.com/office/drawing/2014/main" id="{79C2139F-4EFF-4CD6-8A2A-B8510B24D6E8}"/>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816383" y="0"/>
            <a:ext cx="7000874" cy="6857999"/>
          </a:xfrm>
          <a:prstGeom prst="flowChartInputOutput">
            <a:avLst/>
          </a:prstGeom>
        </p:spPr>
      </p:pic>
      <p:sp>
        <p:nvSpPr>
          <p:cNvPr id="16" name="Rectángulo 15">
            <a:extLst>
              <a:ext uri="{FF2B5EF4-FFF2-40B4-BE49-F238E27FC236}">
                <a16:creationId xmlns:a16="http://schemas.microsoft.com/office/drawing/2014/main" id="{0159ACEA-6185-4A56-BF2F-CFDB133CC7C2}"/>
              </a:ext>
            </a:extLst>
          </p:cNvPr>
          <p:cNvSpPr/>
          <p:nvPr/>
        </p:nvSpPr>
        <p:spPr>
          <a:xfrm>
            <a:off x="5281450" y="4159961"/>
            <a:ext cx="6339852" cy="1631216"/>
          </a:xfrm>
          <a:prstGeom prst="rect">
            <a:avLst/>
          </a:prstGeom>
        </p:spPr>
        <p:txBody>
          <a:bodyPr wrap="square" lIns="91440" tIns="45720" rIns="91440" bIns="45720" anchor="t">
            <a:spAutoFit/>
          </a:bodyPr>
          <a:lstStyle/>
          <a:p>
            <a:r>
              <a:rPr lang="fr-FR" sz="2000" dirty="0">
                <a:solidFill>
                  <a:schemeClr val="bg1"/>
                </a:solidFill>
              </a:rPr>
              <a:t>Fondé en 1934, Skål International dispose aujourd’hui d’un réseau professionnel de presque 12,500 membres répartis dans plus de 300 clubs dans environs 75 pays</a:t>
            </a:r>
          </a:p>
          <a:p>
            <a:r>
              <a:rPr lang="fr-FR" sz="2000" dirty="0">
                <a:solidFill>
                  <a:schemeClr val="bg1"/>
                </a:solidFill>
              </a:rPr>
              <a:t>(Chiffres d’Août 2023). </a:t>
            </a:r>
            <a:endParaRPr lang="en-US" sz="2000" dirty="0">
              <a:solidFill>
                <a:schemeClr val="bg1"/>
              </a:solidFill>
              <a:latin typeface="Verdana" panose="020B0604030504040204" pitchFamily="34" charset="0"/>
              <a:ea typeface="Verdana" panose="020B0604030504040204" pitchFamily="34" charset="0"/>
            </a:endParaRPr>
          </a:p>
        </p:txBody>
      </p:sp>
      <p:pic>
        <p:nvPicPr>
          <p:cNvPr id="9" name="Imagen 8">
            <a:hlinkClick r:id="rId3"/>
            <a:extLst>
              <a:ext uri="{FF2B5EF4-FFF2-40B4-BE49-F238E27FC236}">
                <a16:creationId xmlns:a16="http://schemas.microsoft.com/office/drawing/2014/main" id="{BC65262D-A0F2-47D2-B49B-026E67DE65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F618A15-92F9-48BC-ACE1-9118F0BB0CA7}"/>
              </a:ext>
              <a:ext uri="{C183D7F6-B498-43B3-948B-1728B52AA6E4}">
                <adec:decorative xmlns:adec="http://schemas.microsoft.com/office/drawing/2017/decorative" val="1"/>
              </a:ext>
            </a:extLst>
          </p:cNvPr>
          <p:cNvGrpSpPr/>
          <p:nvPr/>
        </p:nvGrpSpPr>
        <p:grpSpPr>
          <a:xfrm>
            <a:off x="-199292" y="0"/>
            <a:ext cx="12590583" cy="6833493"/>
            <a:chOff x="274004" y="804866"/>
            <a:chExt cx="11955301" cy="6462709"/>
          </a:xfrm>
        </p:grpSpPr>
        <p:pic>
          <p:nvPicPr>
            <p:cNvPr id="7" name="Imagen 6" descr="Imagen que contiene hombre, sostener&#10;&#10;Descripción generada automáticamente">
              <a:extLst>
                <a:ext uri="{FF2B5EF4-FFF2-40B4-BE49-F238E27FC236}">
                  <a16:creationId xmlns:a16="http://schemas.microsoft.com/office/drawing/2014/main" id="{CDA884A7-0A0D-42E0-9D49-B8BAABD000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004" y="804866"/>
              <a:ext cx="11955301" cy="6462709"/>
            </a:xfrm>
            <a:prstGeom prst="rect">
              <a:avLst/>
            </a:prstGeom>
          </p:spPr>
        </p:pic>
        <p:grpSp>
          <p:nvGrpSpPr>
            <p:cNvPr id="10" name="Grupo 9">
              <a:extLst>
                <a:ext uri="{FF2B5EF4-FFF2-40B4-BE49-F238E27FC236}">
                  <a16:creationId xmlns:a16="http://schemas.microsoft.com/office/drawing/2014/main" id="{7140F5C1-56D1-4936-8E16-CC6E3B4C872B}"/>
                </a:ext>
              </a:extLst>
            </p:cNvPr>
            <p:cNvGrpSpPr/>
            <p:nvPr/>
          </p:nvGrpSpPr>
          <p:grpSpPr>
            <a:xfrm>
              <a:off x="8096250" y="1550391"/>
              <a:ext cx="2400300" cy="2400300"/>
              <a:chOff x="7677150" y="1635920"/>
              <a:chExt cx="2400300" cy="2400300"/>
            </a:xfrm>
          </p:grpSpPr>
          <p:sp>
            <p:nvSpPr>
              <p:cNvPr id="8" name="Elipse 7">
                <a:extLst>
                  <a:ext uri="{FF2B5EF4-FFF2-40B4-BE49-F238E27FC236}">
                    <a16:creationId xmlns:a16="http://schemas.microsoft.com/office/drawing/2014/main" id="{AB7BC740-EE24-4117-8F39-63CBB4B170FA}"/>
                  </a:ext>
                </a:extLst>
              </p:cNvPr>
              <p:cNvSpPr/>
              <p:nvPr/>
            </p:nvSpPr>
            <p:spPr>
              <a:xfrm>
                <a:off x="7677150" y="1635920"/>
                <a:ext cx="2400300" cy="2400300"/>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0981172-510B-4A0D-BD4C-35ED3256AD7A}"/>
                  </a:ext>
                </a:extLst>
              </p:cNvPr>
              <p:cNvSpPr/>
              <p:nvPr/>
            </p:nvSpPr>
            <p:spPr>
              <a:xfrm>
                <a:off x="8352016" y="2074783"/>
                <a:ext cx="1050568" cy="1450896"/>
              </a:xfrm>
              <a:prstGeom prst="rect">
                <a:avLst/>
              </a:prstGeom>
            </p:spPr>
            <p:txBody>
              <a:bodyPr wrap="none" lIns="91440" tIns="45720" rIns="91440" bIns="45720" anchor="t">
                <a:spAutoFit/>
              </a:bodyPr>
              <a:lstStyle/>
              <a:p>
                <a:pPr algn="ctr"/>
                <a:r>
                  <a:rPr lang="en-US" sz="3200" b="1" spc="-150" dirty="0">
                    <a:solidFill>
                      <a:srgbClr val="FFC000"/>
                    </a:solidFill>
                    <a:latin typeface="Hero" panose="02000506000000020004" pitchFamily="50" charset="0"/>
                  </a:rPr>
                  <a:t>ASIE</a:t>
                </a:r>
              </a:p>
              <a:p>
                <a:pPr algn="ctr">
                  <a:lnSpc>
                    <a:spcPts val="2500"/>
                  </a:lnSpc>
                </a:pPr>
                <a:r>
                  <a:rPr lang="en-US" sz="1400" b="1" spc="-150" dirty="0">
                    <a:latin typeface="Hero"/>
                  </a:rPr>
                  <a:t>Plus de</a:t>
                </a:r>
              </a:p>
              <a:p>
                <a:pPr algn="ctr">
                  <a:lnSpc>
                    <a:spcPts val="2500"/>
                  </a:lnSpc>
                </a:pPr>
                <a:r>
                  <a:rPr lang="en-US" sz="2500" b="1" spc="-150" dirty="0">
                    <a:latin typeface="Hero"/>
                  </a:rPr>
                  <a:t>2.350</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grpSp>
          <p:nvGrpSpPr>
            <p:cNvPr id="9" name="Grupo 8">
              <a:extLst>
                <a:ext uri="{FF2B5EF4-FFF2-40B4-BE49-F238E27FC236}">
                  <a16:creationId xmlns:a16="http://schemas.microsoft.com/office/drawing/2014/main" id="{42C4E2FD-6CD8-4E72-B79C-716A9002F3A5}"/>
                </a:ext>
              </a:extLst>
            </p:cNvPr>
            <p:cNvGrpSpPr/>
            <p:nvPr/>
          </p:nvGrpSpPr>
          <p:grpSpPr>
            <a:xfrm>
              <a:off x="5564229" y="3872293"/>
              <a:ext cx="1874794" cy="1717242"/>
              <a:chOff x="4961574" y="3596069"/>
              <a:chExt cx="2639376" cy="2417570"/>
            </a:xfrm>
          </p:grpSpPr>
          <p:sp>
            <p:nvSpPr>
              <p:cNvPr id="14" name="Elipse 13">
                <a:extLst>
                  <a:ext uri="{FF2B5EF4-FFF2-40B4-BE49-F238E27FC236}">
                    <a16:creationId xmlns:a16="http://schemas.microsoft.com/office/drawing/2014/main" id="{374D89DB-D627-4451-8A47-8A79B5427C8D}"/>
                  </a:ext>
                </a:extLst>
              </p:cNvPr>
              <p:cNvSpPr/>
              <p:nvPr/>
            </p:nvSpPr>
            <p:spPr>
              <a:xfrm>
                <a:off x="5200650" y="3596069"/>
                <a:ext cx="2400300" cy="2400300"/>
              </a:xfrm>
              <a:prstGeom prst="ellips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8E11C5FA-D949-4240-88E3-0471CAE31AFD}"/>
                  </a:ext>
                </a:extLst>
              </p:cNvPr>
              <p:cNvSpPr/>
              <p:nvPr/>
            </p:nvSpPr>
            <p:spPr>
              <a:xfrm>
                <a:off x="4961574" y="3954475"/>
                <a:ext cx="2639375" cy="2059164"/>
              </a:xfrm>
              <a:prstGeom prst="rect">
                <a:avLst/>
              </a:prstGeom>
            </p:spPr>
            <p:txBody>
              <a:bodyPr wrap="square" lIns="91440" tIns="45720" rIns="91440" bIns="45720" anchor="t">
                <a:spAutoFit/>
              </a:bodyPr>
              <a:lstStyle/>
              <a:p>
                <a:pPr algn="ctr"/>
                <a:r>
                  <a:rPr lang="en-US" sz="3200" b="1" spc="-150" dirty="0">
                    <a:solidFill>
                      <a:srgbClr val="FFC000"/>
                    </a:solidFill>
                    <a:latin typeface="Hero" panose="02000506000000020004" pitchFamily="50" charset="0"/>
                  </a:rPr>
                  <a:t>AFRIQUE</a:t>
                </a:r>
              </a:p>
              <a:p>
                <a:pPr algn="ctr">
                  <a:lnSpc>
                    <a:spcPts val="2500"/>
                  </a:lnSpc>
                </a:pPr>
                <a:r>
                  <a:rPr lang="en-US" sz="1400" b="1" spc="-150" dirty="0" err="1">
                    <a:latin typeface="Hero"/>
                  </a:rPr>
                  <a:t>Près</a:t>
                </a:r>
                <a:r>
                  <a:rPr lang="en-US" sz="1400" b="1" spc="-150" dirty="0">
                    <a:latin typeface="Hero"/>
                  </a:rPr>
                  <a:t> de</a:t>
                </a:r>
              </a:p>
              <a:p>
                <a:pPr algn="ctr">
                  <a:lnSpc>
                    <a:spcPts val="2500"/>
                  </a:lnSpc>
                </a:pPr>
                <a:r>
                  <a:rPr lang="en-US" sz="2500" b="1" spc="-150" dirty="0">
                    <a:latin typeface="Hero"/>
                  </a:rPr>
                  <a:t>760</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grpSp>
          <p:nvGrpSpPr>
            <p:cNvPr id="16" name="Grupo 15">
              <a:extLst>
                <a:ext uri="{FF2B5EF4-FFF2-40B4-BE49-F238E27FC236}">
                  <a16:creationId xmlns:a16="http://schemas.microsoft.com/office/drawing/2014/main" id="{2247E910-DA57-4617-A18F-B6C14BEA4CB0}"/>
                </a:ext>
              </a:extLst>
            </p:cNvPr>
            <p:cNvGrpSpPr/>
            <p:nvPr/>
          </p:nvGrpSpPr>
          <p:grpSpPr>
            <a:xfrm>
              <a:off x="9296400" y="4628605"/>
              <a:ext cx="1704976" cy="1704975"/>
              <a:chOff x="5200648" y="3596069"/>
              <a:chExt cx="2400302" cy="2400300"/>
            </a:xfrm>
          </p:grpSpPr>
          <p:sp>
            <p:nvSpPr>
              <p:cNvPr id="17" name="Elipse 16">
                <a:extLst>
                  <a:ext uri="{FF2B5EF4-FFF2-40B4-BE49-F238E27FC236}">
                    <a16:creationId xmlns:a16="http://schemas.microsoft.com/office/drawing/2014/main" id="{CA346579-2152-4791-832E-F3F2C42256B2}"/>
                  </a:ext>
                </a:extLst>
              </p:cNvPr>
              <p:cNvSpPr/>
              <p:nvPr/>
            </p:nvSpPr>
            <p:spPr>
              <a:xfrm>
                <a:off x="5200650" y="3596069"/>
                <a:ext cx="2400300" cy="24003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20EF1E72-4BA7-436E-8885-3EA964815F29}"/>
                  </a:ext>
                </a:extLst>
              </p:cNvPr>
              <p:cNvSpPr/>
              <p:nvPr/>
            </p:nvSpPr>
            <p:spPr>
              <a:xfrm>
                <a:off x="5200648" y="3954475"/>
                <a:ext cx="2400301" cy="1977207"/>
              </a:xfrm>
              <a:prstGeom prst="rect">
                <a:avLst/>
              </a:prstGeom>
            </p:spPr>
            <p:txBody>
              <a:bodyPr wrap="square" lIns="91440" tIns="45720" rIns="91440" bIns="45720" anchor="t">
                <a:spAutoFit/>
              </a:bodyPr>
              <a:lstStyle/>
              <a:p>
                <a:pPr algn="ctr"/>
                <a:r>
                  <a:rPr lang="en-US" sz="2800" b="1" spc="-150" dirty="0">
                    <a:solidFill>
                      <a:srgbClr val="FFC000"/>
                    </a:solidFill>
                    <a:latin typeface="Hero" panose="02000506000000020004" pitchFamily="50" charset="0"/>
                  </a:rPr>
                  <a:t>OCÉANIE</a:t>
                </a:r>
              </a:p>
              <a:p>
                <a:pPr algn="ctr">
                  <a:lnSpc>
                    <a:spcPts val="2500"/>
                  </a:lnSpc>
                </a:pPr>
                <a:r>
                  <a:rPr lang="en-US" sz="1400" b="1" spc="-150" dirty="0" err="1">
                    <a:latin typeface="Hero" panose="02000506000000020004" pitchFamily="50" charset="0"/>
                  </a:rPr>
                  <a:t>Près</a:t>
                </a:r>
                <a:r>
                  <a:rPr lang="en-US" sz="1400" b="1" spc="-150" dirty="0">
                    <a:latin typeface="Hero" panose="02000506000000020004" pitchFamily="50" charset="0"/>
                  </a:rPr>
                  <a:t> de</a:t>
                </a:r>
              </a:p>
              <a:p>
                <a:pPr algn="ctr">
                  <a:lnSpc>
                    <a:spcPts val="2500"/>
                  </a:lnSpc>
                </a:pPr>
                <a:r>
                  <a:rPr lang="en-US" sz="2500" b="1" spc="-150" dirty="0">
                    <a:latin typeface="Hero"/>
                  </a:rPr>
                  <a:t>1.260</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sp>
          <p:nvSpPr>
            <p:cNvPr id="20" name="Elipse 19">
              <a:extLst>
                <a:ext uri="{FF2B5EF4-FFF2-40B4-BE49-F238E27FC236}">
                  <a16:creationId xmlns:a16="http://schemas.microsoft.com/office/drawing/2014/main" id="{F1E479F5-C029-446F-8C7B-49613AACFC26}"/>
                </a:ext>
              </a:extLst>
            </p:cNvPr>
            <p:cNvSpPr/>
            <p:nvPr/>
          </p:nvSpPr>
          <p:spPr>
            <a:xfrm>
              <a:off x="1224755" y="1912467"/>
              <a:ext cx="2400300" cy="2400300"/>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0333A7B1-8FAD-4D8F-A79E-F990788FA832}"/>
                </a:ext>
              </a:extLst>
            </p:cNvPr>
            <p:cNvSpPr/>
            <p:nvPr/>
          </p:nvSpPr>
          <p:spPr>
            <a:xfrm>
              <a:off x="968084" y="2294359"/>
              <a:ext cx="2913643" cy="1392681"/>
            </a:xfrm>
            <a:prstGeom prst="rect">
              <a:avLst/>
            </a:prstGeom>
          </p:spPr>
          <p:txBody>
            <a:bodyPr wrap="none" lIns="91440" tIns="45720" rIns="91440" bIns="45720" anchor="t">
              <a:spAutoFit/>
            </a:bodyPr>
            <a:lstStyle/>
            <a:p>
              <a:pPr algn="ctr"/>
              <a:r>
                <a:rPr lang="en-US" sz="2800" b="1" spc="-150" dirty="0">
                  <a:solidFill>
                    <a:srgbClr val="FFC000"/>
                  </a:solidFill>
                  <a:latin typeface="Hero" panose="02000506000000020004" pitchFamily="50" charset="0"/>
                </a:rPr>
                <a:t>AMÉRIQUE DU NORD</a:t>
              </a:r>
            </a:p>
            <a:p>
              <a:pPr algn="ctr">
                <a:lnSpc>
                  <a:spcPts val="2500"/>
                </a:lnSpc>
              </a:pPr>
              <a:r>
                <a:rPr lang="en-US" sz="1400" b="1" spc="-150" dirty="0" err="1">
                  <a:latin typeface="Hero" panose="02000506000000020004" pitchFamily="50" charset="0"/>
                </a:rPr>
                <a:t>Près</a:t>
              </a:r>
              <a:r>
                <a:rPr lang="en-US" sz="1400" b="1" spc="-150" dirty="0">
                  <a:latin typeface="Hero" panose="02000506000000020004" pitchFamily="50" charset="0"/>
                </a:rPr>
                <a:t> de</a:t>
              </a:r>
              <a:endParaRPr lang="en-US" sz="2500" b="1" spc="-150" dirty="0">
                <a:latin typeface="Hero" panose="02000506000000020004" pitchFamily="50" charset="0"/>
              </a:endParaRPr>
            </a:p>
            <a:p>
              <a:pPr algn="ctr">
                <a:lnSpc>
                  <a:spcPts val="2500"/>
                </a:lnSpc>
              </a:pPr>
              <a:r>
                <a:rPr lang="en-US" sz="2500" b="1" spc="-150" dirty="0">
                  <a:latin typeface="Hero"/>
                </a:rPr>
                <a:t>2.950 </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nvGrpSpPr>
            <p:cNvPr id="24" name="Grupo 23">
              <a:extLst>
                <a:ext uri="{FF2B5EF4-FFF2-40B4-BE49-F238E27FC236}">
                  <a16:creationId xmlns:a16="http://schemas.microsoft.com/office/drawing/2014/main" id="{956DD2C5-BEF6-420B-9D92-99F39EE8222B}"/>
                </a:ext>
              </a:extLst>
            </p:cNvPr>
            <p:cNvGrpSpPr/>
            <p:nvPr/>
          </p:nvGrpSpPr>
          <p:grpSpPr>
            <a:xfrm>
              <a:off x="1814082" y="4413773"/>
              <a:ext cx="3155551" cy="2200176"/>
              <a:chOff x="3994151" y="3993307"/>
              <a:chExt cx="4442451" cy="3097454"/>
            </a:xfrm>
          </p:grpSpPr>
          <p:sp>
            <p:nvSpPr>
              <p:cNvPr id="25" name="Elipse 24">
                <a:extLst>
                  <a:ext uri="{FF2B5EF4-FFF2-40B4-BE49-F238E27FC236}">
                    <a16:creationId xmlns:a16="http://schemas.microsoft.com/office/drawing/2014/main" id="{79A12A12-2EBB-4EC5-8DBC-3EC2EABEC4A5}"/>
                  </a:ext>
                </a:extLst>
              </p:cNvPr>
              <p:cNvSpPr/>
              <p:nvPr/>
            </p:nvSpPr>
            <p:spPr>
              <a:xfrm>
                <a:off x="5015226" y="4083977"/>
                <a:ext cx="2400299" cy="2400300"/>
              </a:xfrm>
              <a:prstGeom prst="ellips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ABC99B23-DD13-4FC5-9B80-99C1BC5B24E3}"/>
                  </a:ext>
                </a:extLst>
              </p:cNvPr>
              <p:cNvSpPr/>
              <p:nvPr/>
            </p:nvSpPr>
            <p:spPr>
              <a:xfrm>
                <a:off x="3994151" y="3993307"/>
                <a:ext cx="4442451" cy="3097454"/>
              </a:xfrm>
              <a:prstGeom prst="rect">
                <a:avLst/>
              </a:prstGeom>
            </p:spPr>
            <p:txBody>
              <a:bodyPr wrap="square" lIns="91440" tIns="45720" rIns="91440" bIns="45720" anchor="t">
                <a:spAutoFit/>
              </a:bodyPr>
              <a:lstStyle/>
              <a:p>
                <a:pPr algn="ctr"/>
                <a:r>
                  <a:rPr lang="fr-FR" sz="2800" b="1" spc="-150" dirty="0">
                    <a:solidFill>
                      <a:srgbClr val="FFC000"/>
                    </a:solidFill>
                    <a:latin typeface="Hero" panose="02000506000000020004" pitchFamily="50" charset="0"/>
                  </a:rPr>
                  <a:t>AMERIQUE CENTRALE ET DU SUD </a:t>
                </a:r>
              </a:p>
              <a:p>
                <a:pPr algn="ctr">
                  <a:lnSpc>
                    <a:spcPts val="2500"/>
                  </a:lnSpc>
                </a:pPr>
                <a:r>
                  <a:rPr lang="en-US" sz="1400" b="1" spc="-150" dirty="0" err="1">
                    <a:latin typeface="Hero" panose="02000506000000020004" pitchFamily="50" charset="0"/>
                  </a:rPr>
                  <a:t>Près</a:t>
                </a:r>
                <a:r>
                  <a:rPr lang="en-US" sz="1400" b="1" spc="-150" dirty="0">
                    <a:latin typeface="Hero" panose="02000506000000020004" pitchFamily="50" charset="0"/>
                  </a:rPr>
                  <a:t> de</a:t>
                </a:r>
              </a:p>
              <a:p>
                <a:pPr algn="ctr">
                  <a:lnSpc>
                    <a:spcPts val="2500"/>
                  </a:lnSpc>
                </a:pPr>
                <a:r>
                  <a:rPr lang="en-US" sz="2500" b="1" spc="-150" dirty="0">
                    <a:latin typeface="Hero"/>
                  </a:rPr>
                  <a:t>700 </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grpSp>
          <p:nvGrpSpPr>
            <p:cNvPr id="27" name="Grupo 26">
              <a:extLst>
                <a:ext uri="{FF2B5EF4-FFF2-40B4-BE49-F238E27FC236}">
                  <a16:creationId xmlns:a16="http://schemas.microsoft.com/office/drawing/2014/main" id="{0C074892-3B26-44BA-81BD-2A76A894C166}"/>
                </a:ext>
              </a:extLst>
            </p:cNvPr>
            <p:cNvGrpSpPr/>
            <p:nvPr/>
          </p:nvGrpSpPr>
          <p:grpSpPr>
            <a:xfrm>
              <a:off x="5426096" y="2029206"/>
              <a:ext cx="1874794" cy="1704975"/>
              <a:chOff x="5006184" y="3596069"/>
              <a:chExt cx="2639377" cy="2400300"/>
            </a:xfrm>
          </p:grpSpPr>
          <p:sp>
            <p:nvSpPr>
              <p:cNvPr id="28" name="Elipse 27">
                <a:extLst>
                  <a:ext uri="{FF2B5EF4-FFF2-40B4-BE49-F238E27FC236}">
                    <a16:creationId xmlns:a16="http://schemas.microsoft.com/office/drawing/2014/main" id="{2D29A5E6-FC6E-4A71-B1A8-A079CD6A93EF}"/>
                  </a:ext>
                </a:extLst>
              </p:cNvPr>
              <p:cNvSpPr/>
              <p:nvPr/>
            </p:nvSpPr>
            <p:spPr>
              <a:xfrm>
                <a:off x="5200650" y="3596069"/>
                <a:ext cx="2400300" cy="2400300"/>
              </a:xfrm>
              <a:prstGeom prst="ellips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F1174972-9C9D-4841-B154-F8261843240F}"/>
                  </a:ext>
                </a:extLst>
              </p:cNvPr>
              <p:cNvSpPr/>
              <p:nvPr/>
            </p:nvSpPr>
            <p:spPr>
              <a:xfrm>
                <a:off x="5006184" y="3842970"/>
                <a:ext cx="2639377" cy="2059163"/>
              </a:xfrm>
              <a:prstGeom prst="rect">
                <a:avLst/>
              </a:prstGeom>
            </p:spPr>
            <p:txBody>
              <a:bodyPr wrap="square" lIns="91440" tIns="45720" rIns="91440" bIns="45720" anchor="t">
                <a:spAutoFit/>
              </a:bodyPr>
              <a:lstStyle/>
              <a:p>
                <a:pPr algn="ctr"/>
                <a:r>
                  <a:rPr lang="en-US" sz="3200" b="1" spc="-150" dirty="0">
                    <a:solidFill>
                      <a:srgbClr val="FFC000"/>
                    </a:solidFill>
                    <a:latin typeface="Hero" panose="02000506000000020004" pitchFamily="50" charset="0"/>
                  </a:rPr>
                  <a:t>EUROPE</a:t>
                </a:r>
              </a:p>
              <a:p>
                <a:pPr algn="ctr">
                  <a:lnSpc>
                    <a:spcPts val="2500"/>
                  </a:lnSpc>
                </a:pPr>
                <a:r>
                  <a:rPr lang="en-US" sz="1400" b="1" spc="-150" dirty="0">
                    <a:latin typeface="Hero"/>
                  </a:rPr>
                  <a:t>Plus de</a:t>
                </a:r>
              </a:p>
              <a:p>
                <a:pPr algn="ctr">
                  <a:lnSpc>
                    <a:spcPts val="2500"/>
                  </a:lnSpc>
                </a:pPr>
                <a:r>
                  <a:rPr lang="en-US" sz="2500" b="1" spc="-150" dirty="0">
                    <a:latin typeface="Hero"/>
                  </a:rPr>
                  <a:t>4.100</a:t>
                </a:r>
                <a:endParaRPr lang="en-US" sz="2500" b="1" spc="-150" dirty="0">
                  <a:latin typeface="Hero" panose="02000506000000020004" pitchFamily="50" charset="0"/>
                </a:endParaRP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grpSp>
      <p:sp>
        <p:nvSpPr>
          <p:cNvPr id="11" name="Marcador de número de diapositiva 10">
            <a:extLst>
              <a:ext uri="{FF2B5EF4-FFF2-40B4-BE49-F238E27FC236}">
                <a16:creationId xmlns:a16="http://schemas.microsoft.com/office/drawing/2014/main" id="{F97D6777-0B7B-48A2-A845-8941728604D1}"/>
              </a:ext>
              <a:ext uri="{C183D7F6-B498-43B3-948B-1728B52AA6E4}">
                <adec:decorative xmlns:adec="http://schemas.microsoft.com/office/drawing/2017/decorative" val="1"/>
              </a:ext>
            </a:extLst>
          </p:cNvPr>
          <p:cNvSpPr>
            <a:spLocks noGrp="1"/>
          </p:cNvSpPr>
          <p:nvPr>
            <p:ph type="sldNum" sz="quarter" idx="12"/>
          </p:nvPr>
        </p:nvSpPr>
        <p:spPr/>
        <p:txBody>
          <a:bodyPr/>
          <a:lstStyle/>
          <a:p>
            <a:fld id="{E3813BF9-5145-4417-B95D-FA8627973885}" type="slidenum">
              <a:rPr lang="en-US" smtClean="0">
                <a:solidFill>
                  <a:schemeClr val="accent1"/>
                </a:solidFill>
              </a:rPr>
              <a:pPr/>
              <a:t>3</a:t>
            </a:fld>
            <a:endParaRPr lang="en-US">
              <a:solidFill>
                <a:schemeClr val="accent1"/>
              </a:solidFill>
            </a:endParaRPr>
          </a:p>
        </p:txBody>
      </p:sp>
      <p:sp>
        <p:nvSpPr>
          <p:cNvPr id="31" name="Rectángulo 30">
            <a:extLst>
              <a:ext uri="{FF2B5EF4-FFF2-40B4-BE49-F238E27FC236}">
                <a16:creationId xmlns:a16="http://schemas.microsoft.com/office/drawing/2014/main" id="{9014683B-D162-44F1-BF19-E1E4AE5DF933}"/>
              </a:ext>
              <a:ext uri="{C183D7F6-B498-43B3-948B-1728B52AA6E4}">
                <adec:decorative xmlns:adec="http://schemas.microsoft.com/office/drawing/2017/decorative" val="1"/>
              </a:ext>
            </a:extLst>
          </p:cNvPr>
          <p:cNvSpPr/>
          <p:nvPr/>
        </p:nvSpPr>
        <p:spPr>
          <a:xfrm>
            <a:off x="2658817" y="5856163"/>
            <a:ext cx="7255745" cy="1015663"/>
          </a:xfrm>
          <a:prstGeom prst="rect">
            <a:avLst/>
          </a:prstGeom>
        </p:spPr>
        <p:txBody>
          <a:bodyPr wrap="square" lIns="91440" tIns="45720" rIns="91440" bIns="45720" anchor="t">
            <a:spAutoFit/>
          </a:bodyPr>
          <a:lstStyle/>
          <a:p>
            <a:pPr algn="ctr"/>
            <a:r>
              <a:rPr lang="en-US" b="1" dirty="0" err="1"/>
              <a:t>Où</a:t>
            </a:r>
            <a:r>
              <a:rPr lang="en-US" b="1" dirty="0"/>
              <a:t> </a:t>
            </a:r>
            <a:r>
              <a:rPr lang="en-US" b="1" dirty="0" err="1"/>
              <a:t>sommes</a:t>
            </a:r>
            <a:r>
              <a:rPr lang="en-US" b="1" dirty="0"/>
              <a:t>-nous </a:t>
            </a:r>
            <a:r>
              <a:rPr lang="en-US" b="1" dirty="0" err="1"/>
              <a:t>situés</a:t>
            </a:r>
            <a:r>
              <a:rPr lang="en-US" b="1" dirty="0"/>
              <a:t>?</a:t>
            </a:r>
          </a:p>
          <a:p>
            <a:pPr algn="ctr"/>
            <a:r>
              <a:rPr lang="fr-FR" sz="1400" dirty="0"/>
              <a:t>Un vaste réseau professionnel d'environ 12.500 membres répartis dans plus de 300 clubs dans environs 75 pays.</a:t>
            </a:r>
          </a:p>
          <a:p>
            <a:pPr algn="ctr"/>
            <a:r>
              <a:rPr lang="en-US" sz="1400" dirty="0"/>
              <a:t>(Chiffres </a:t>
            </a:r>
            <a:r>
              <a:rPr lang="en-US" sz="1400" dirty="0" err="1"/>
              <a:t>d’Août</a:t>
            </a:r>
            <a:r>
              <a:rPr lang="en-US" sz="1400" dirty="0"/>
              <a:t> 2023)</a:t>
            </a:r>
            <a:endParaRPr lang="en-US" sz="1600" dirty="0">
              <a:latin typeface="Verdana" panose="020B0604030504040204" pitchFamily="34" charset="0"/>
              <a:ea typeface="Verdana" panose="020B0604030504040204" pitchFamily="34" charset="0"/>
            </a:endParaRPr>
          </a:p>
        </p:txBody>
      </p:sp>
      <p:pic>
        <p:nvPicPr>
          <p:cNvPr id="30" name="Logo FR">
            <a:hlinkClick r:id="rId4"/>
            <a:extLst>
              <a:ext uri="{FF2B5EF4-FFF2-40B4-BE49-F238E27FC236}">
                <a16:creationId xmlns:a16="http://schemas.microsoft.com/office/drawing/2014/main" id="{9AF690C5-1728-4100-6522-35C15AF2E6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438" y="5934443"/>
            <a:ext cx="1303200" cy="759443"/>
          </a:xfrm>
          <a:prstGeom prst="rect">
            <a:avLst/>
          </a:prstGeom>
        </p:spPr>
      </p:pic>
    </p:spTree>
    <p:extLst>
      <p:ext uri="{BB962C8B-B14F-4D97-AF65-F5344CB8AC3E}">
        <p14:creationId xmlns:p14="http://schemas.microsoft.com/office/powerpoint/2010/main" val="2367971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id="{E6F26B75-8A85-4C1F-9C03-820440A2B64C}"/>
              </a:ext>
              <a:ext uri="{C183D7F6-B498-43B3-948B-1728B52AA6E4}">
                <adec:decorative xmlns:adec="http://schemas.microsoft.com/office/drawing/2017/decorative" val="1"/>
              </a:ext>
            </a:extLst>
          </p:cNvPr>
          <p:cNvSpPr/>
          <p:nvPr/>
        </p:nvSpPr>
        <p:spPr>
          <a:xfrm>
            <a:off x="10091602" y="1050307"/>
            <a:ext cx="2086518" cy="1983874"/>
          </a:xfrm>
          <a:prstGeom prst="ellipse">
            <a:avLst/>
          </a:prstGeom>
          <a:solidFill>
            <a:srgbClr val="FD7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3" name="Grupo 62">
            <a:extLst>
              <a:ext uri="{FF2B5EF4-FFF2-40B4-BE49-F238E27FC236}">
                <a16:creationId xmlns:a16="http://schemas.microsoft.com/office/drawing/2014/main" id="{8F7B407E-8A0C-4CA8-9E21-027787D82DB6}"/>
              </a:ext>
              <a:ext uri="{C183D7F6-B498-43B3-948B-1728B52AA6E4}">
                <adec:decorative xmlns:adec="http://schemas.microsoft.com/office/drawing/2017/decorative" val="1"/>
              </a:ext>
            </a:extLst>
          </p:cNvPr>
          <p:cNvGrpSpPr/>
          <p:nvPr/>
        </p:nvGrpSpPr>
        <p:grpSpPr>
          <a:xfrm>
            <a:off x="3568245" y="1951131"/>
            <a:ext cx="2043471" cy="1954460"/>
            <a:chOff x="7712034" y="2237000"/>
            <a:chExt cx="1625294" cy="1605423"/>
          </a:xfrm>
        </p:grpSpPr>
        <p:sp>
          <p:nvSpPr>
            <p:cNvPr id="64" name="Elipse 63">
              <a:extLst>
                <a:ext uri="{FF2B5EF4-FFF2-40B4-BE49-F238E27FC236}">
                  <a16:creationId xmlns:a16="http://schemas.microsoft.com/office/drawing/2014/main" id="{0D602521-725D-4FE5-9E00-CC08792B190F}"/>
                </a:ext>
              </a:extLst>
            </p:cNvPr>
            <p:cNvSpPr/>
            <p:nvPr/>
          </p:nvSpPr>
          <p:spPr>
            <a:xfrm>
              <a:off x="7712034" y="2237000"/>
              <a:ext cx="1625294" cy="1605423"/>
            </a:xfrm>
            <a:prstGeom prst="ellipse">
              <a:avLst/>
            </a:prstGeom>
            <a:solidFill>
              <a:srgbClr val="BBC46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Rectángulo 64">
              <a:extLst>
                <a:ext uri="{FF2B5EF4-FFF2-40B4-BE49-F238E27FC236}">
                  <a16:creationId xmlns:a16="http://schemas.microsoft.com/office/drawing/2014/main" id="{7D089718-9336-420D-9E24-2743E087D1B8}"/>
                </a:ext>
              </a:extLst>
            </p:cNvPr>
            <p:cNvSpPr/>
            <p:nvPr/>
          </p:nvSpPr>
          <p:spPr>
            <a:xfrm>
              <a:off x="7718929" y="2460097"/>
              <a:ext cx="1578379" cy="1165886"/>
            </a:xfrm>
            <a:prstGeom prst="rect">
              <a:avLst/>
            </a:prstGeom>
          </p:spPr>
          <p:txBody>
            <a:bodyPr wrap="square">
              <a:spAutoFit/>
            </a:bodyPr>
            <a:lstStyle/>
            <a:p>
              <a:pPr algn="ctr">
                <a:lnSpc>
                  <a:spcPts val="2700"/>
                </a:lnSpc>
              </a:pPr>
              <a:r>
                <a:rPr lang="en-US" sz="2000" b="1" spc="-150" dirty="0">
                  <a:solidFill>
                    <a:schemeClr val="bg1"/>
                  </a:solidFill>
                  <a:latin typeface="Hero" panose="02000506000000020004" pitchFamily="50" charset="0"/>
                </a:rPr>
                <a:t>MÉDIAS TOURISTIQUES </a:t>
              </a:r>
            </a:p>
            <a:p>
              <a:pPr algn="ctr">
                <a:lnSpc>
                  <a:spcPts val="3000"/>
                </a:lnSpc>
              </a:pPr>
              <a:r>
                <a:rPr lang="en-US" sz="2400" b="1" spc="-150" dirty="0">
                  <a:latin typeface="Hero" panose="02000506000000020004" pitchFamily="50" charset="0"/>
                </a:rPr>
                <a:t>264</a:t>
              </a:r>
            </a:p>
            <a:p>
              <a:pPr algn="ctr">
                <a:lnSpc>
                  <a:spcPts val="2100"/>
                </a:lnSpc>
              </a:pPr>
              <a:r>
                <a:rPr lang="en-US" sz="16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154" name="Grupo 153">
            <a:extLst>
              <a:ext uri="{FF2B5EF4-FFF2-40B4-BE49-F238E27FC236}">
                <a16:creationId xmlns:a16="http://schemas.microsoft.com/office/drawing/2014/main" id="{AE4F690C-3BCB-4FD0-9EBD-ECE461451275}"/>
              </a:ext>
              <a:ext uri="{C183D7F6-B498-43B3-948B-1728B52AA6E4}">
                <adec:decorative xmlns:adec="http://schemas.microsoft.com/office/drawing/2017/decorative" val="1"/>
              </a:ext>
            </a:extLst>
          </p:cNvPr>
          <p:cNvGrpSpPr/>
          <p:nvPr/>
        </p:nvGrpSpPr>
        <p:grpSpPr>
          <a:xfrm>
            <a:off x="1366076" y="29951"/>
            <a:ext cx="1079084" cy="1042646"/>
            <a:chOff x="7677149" y="1985498"/>
            <a:chExt cx="2035037" cy="2035037"/>
          </a:xfrm>
          <a:solidFill>
            <a:srgbClr val="9FFBCB"/>
          </a:solidFill>
        </p:grpSpPr>
        <p:sp>
          <p:nvSpPr>
            <p:cNvPr id="155" name="Elipse 154">
              <a:extLst>
                <a:ext uri="{FF2B5EF4-FFF2-40B4-BE49-F238E27FC236}">
                  <a16:creationId xmlns:a16="http://schemas.microsoft.com/office/drawing/2014/main" id="{3A95FDF6-A7F3-47D4-B926-C0110E793D92}"/>
                </a:ext>
              </a:extLst>
            </p:cNvPr>
            <p:cNvSpPr/>
            <p:nvPr/>
          </p:nvSpPr>
          <p:spPr>
            <a:xfrm>
              <a:off x="7677149" y="1985498"/>
              <a:ext cx="2035037" cy="20350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Rectángulo 155">
              <a:extLst>
                <a:ext uri="{FF2B5EF4-FFF2-40B4-BE49-F238E27FC236}">
                  <a16:creationId xmlns:a16="http://schemas.microsoft.com/office/drawing/2014/main" id="{F5EBFFB8-6F91-4C3A-B6A2-1355475052BC}"/>
                </a:ext>
              </a:extLst>
            </p:cNvPr>
            <p:cNvSpPr/>
            <p:nvPr/>
          </p:nvSpPr>
          <p:spPr>
            <a:xfrm>
              <a:off x="7776913" y="2249110"/>
              <a:ext cx="1530048" cy="1381652"/>
            </a:xfrm>
            <a:prstGeom prst="rect">
              <a:avLst/>
            </a:prstGeom>
            <a:noFill/>
            <a:ln>
              <a:noFill/>
            </a:ln>
          </p:spPr>
          <p:txBody>
            <a:bodyPr wrap="none">
              <a:spAutoFit/>
            </a:bodyPr>
            <a:lstStyle/>
            <a:p>
              <a:pPr algn="ctr"/>
              <a:r>
                <a:rPr lang="en-US" sz="1400" b="1" spc="-150" dirty="0">
                  <a:solidFill>
                    <a:schemeClr val="bg1"/>
                  </a:solidFill>
                  <a:latin typeface="Hero" panose="02000506000000020004" pitchFamily="50" charset="0"/>
                </a:rPr>
                <a:t>TRAVEL</a:t>
              </a:r>
            </a:p>
            <a:p>
              <a:pPr algn="ctr"/>
              <a:r>
                <a:rPr lang="en-US" sz="1400" b="1" spc="-150" dirty="0">
                  <a:solidFill>
                    <a:schemeClr val="bg1"/>
                  </a:solidFill>
                  <a:latin typeface="Hero" panose="02000506000000020004" pitchFamily="50" charset="0"/>
                </a:rPr>
                <a:t>BROKERS</a:t>
              </a:r>
            </a:p>
            <a:p>
              <a:pPr algn="ctr"/>
              <a:r>
                <a:rPr lang="en-US" sz="1200" b="1" spc="-150" dirty="0">
                  <a:latin typeface="Hero" panose="02000506000000020004" pitchFamily="50" charset="0"/>
                </a:rPr>
                <a:t>18  </a:t>
              </a:r>
              <a:r>
                <a:rPr lang="en-US" sz="12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118" name="Grupo 117">
            <a:extLst>
              <a:ext uri="{FF2B5EF4-FFF2-40B4-BE49-F238E27FC236}">
                <a16:creationId xmlns:a16="http://schemas.microsoft.com/office/drawing/2014/main" id="{0B64C1A2-7750-4DF6-8ABD-E2F40AF32F67}"/>
              </a:ext>
              <a:ext uri="{C183D7F6-B498-43B3-948B-1728B52AA6E4}">
                <adec:decorative xmlns:adec="http://schemas.microsoft.com/office/drawing/2017/decorative" val="1"/>
              </a:ext>
            </a:extLst>
          </p:cNvPr>
          <p:cNvGrpSpPr/>
          <p:nvPr/>
        </p:nvGrpSpPr>
        <p:grpSpPr>
          <a:xfrm>
            <a:off x="4837279" y="75324"/>
            <a:ext cx="1273527" cy="1210387"/>
            <a:chOff x="7811546" y="2171613"/>
            <a:chExt cx="1817026" cy="1787138"/>
          </a:xfrm>
          <a:solidFill>
            <a:srgbClr val="A3BFD9"/>
          </a:solidFill>
        </p:grpSpPr>
        <p:sp>
          <p:nvSpPr>
            <p:cNvPr id="119" name="Elipse 118">
              <a:extLst>
                <a:ext uri="{FF2B5EF4-FFF2-40B4-BE49-F238E27FC236}">
                  <a16:creationId xmlns:a16="http://schemas.microsoft.com/office/drawing/2014/main" id="{9F72EB4A-05C8-491D-BCF7-900DFAF39E17}"/>
                </a:ext>
              </a:extLst>
            </p:cNvPr>
            <p:cNvSpPr/>
            <p:nvPr/>
          </p:nvSpPr>
          <p:spPr>
            <a:xfrm>
              <a:off x="7841434" y="2171613"/>
              <a:ext cx="1787138" cy="1787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Rectángulo 119">
              <a:extLst>
                <a:ext uri="{FF2B5EF4-FFF2-40B4-BE49-F238E27FC236}">
                  <a16:creationId xmlns:a16="http://schemas.microsoft.com/office/drawing/2014/main" id="{C9A401E7-CAAC-4121-97CE-0E8C2F2FD70E}"/>
                </a:ext>
              </a:extLst>
            </p:cNvPr>
            <p:cNvSpPr/>
            <p:nvPr/>
          </p:nvSpPr>
          <p:spPr>
            <a:xfrm>
              <a:off x="7811546" y="2326093"/>
              <a:ext cx="1812761" cy="1104460"/>
            </a:xfrm>
            <a:prstGeom prst="rect">
              <a:avLst/>
            </a:prstGeom>
            <a:noFill/>
            <a:ln>
              <a:noFill/>
            </a:ln>
          </p:spPr>
          <p:txBody>
            <a:bodyPr wrap="square">
              <a:spAutoFit/>
            </a:bodyPr>
            <a:lstStyle/>
            <a:p>
              <a:pPr algn="ctr"/>
              <a:r>
                <a:rPr lang="en-US" sz="1600" b="1" spc="-150" dirty="0">
                  <a:solidFill>
                    <a:schemeClr val="bg1"/>
                  </a:solidFill>
                  <a:latin typeface="Hero" panose="02000506000000020004" pitchFamily="50" charset="0"/>
                </a:rPr>
                <a:t>AÉROPORT</a:t>
              </a:r>
            </a:p>
            <a:p>
              <a:pPr algn="ctr"/>
              <a:r>
                <a:rPr lang="en-US" sz="1600" b="1" spc="-150" dirty="0">
                  <a:latin typeface="Hero" panose="02000506000000020004" pitchFamily="50" charset="0"/>
                </a:rPr>
                <a:t>51</a:t>
              </a:r>
            </a:p>
            <a:p>
              <a:pPr algn="ctr">
                <a:lnSpc>
                  <a:spcPts val="1200"/>
                </a:lnSpc>
              </a:pPr>
              <a:r>
                <a:rPr lang="en-US" sz="1600" b="1" spc="-150" dirty="0" err="1">
                  <a:latin typeface="Hero" panose="02000506000000020004" pitchFamily="50" charset="0"/>
                </a:rPr>
                <a:t>Membres</a:t>
              </a:r>
              <a:endParaRPr lang="es-ES" sz="2400" b="1" spc="-150" dirty="0">
                <a:latin typeface="Hero" panose="02000506000000020004" pitchFamily="50" charset="0"/>
              </a:endParaRPr>
            </a:p>
          </p:txBody>
        </p:sp>
      </p:grpSp>
      <p:grpSp>
        <p:nvGrpSpPr>
          <p:cNvPr id="100" name="Grupo 99">
            <a:extLst>
              <a:ext uri="{FF2B5EF4-FFF2-40B4-BE49-F238E27FC236}">
                <a16:creationId xmlns:a16="http://schemas.microsoft.com/office/drawing/2014/main" id="{69755842-506B-4E5B-952A-A24B69A70DFB}"/>
              </a:ext>
              <a:ext uri="{C183D7F6-B498-43B3-948B-1728B52AA6E4}">
                <adec:decorative xmlns:adec="http://schemas.microsoft.com/office/drawing/2017/decorative" val="1"/>
              </a:ext>
            </a:extLst>
          </p:cNvPr>
          <p:cNvGrpSpPr/>
          <p:nvPr/>
        </p:nvGrpSpPr>
        <p:grpSpPr>
          <a:xfrm>
            <a:off x="9959128" y="3947255"/>
            <a:ext cx="1284937" cy="1145886"/>
            <a:chOff x="7586217" y="2067412"/>
            <a:chExt cx="2201909" cy="2174892"/>
          </a:xfrm>
          <a:solidFill>
            <a:srgbClr val="36AB0D"/>
          </a:solidFill>
        </p:grpSpPr>
        <p:sp>
          <p:nvSpPr>
            <p:cNvPr id="101" name="Elipse 100">
              <a:extLst>
                <a:ext uri="{FF2B5EF4-FFF2-40B4-BE49-F238E27FC236}">
                  <a16:creationId xmlns:a16="http://schemas.microsoft.com/office/drawing/2014/main" id="{8B9CDD64-4EDB-46DA-B5DA-FD44FA0E6E4E}"/>
                </a:ext>
              </a:extLst>
            </p:cNvPr>
            <p:cNvSpPr/>
            <p:nvPr/>
          </p:nvSpPr>
          <p:spPr>
            <a:xfrm>
              <a:off x="7586217" y="2067412"/>
              <a:ext cx="2201909" cy="21748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Rectángulo 101">
              <a:extLst>
                <a:ext uri="{FF2B5EF4-FFF2-40B4-BE49-F238E27FC236}">
                  <a16:creationId xmlns:a16="http://schemas.microsoft.com/office/drawing/2014/main" id="{24F79C69-341D-4082-80A1-6376D846B166}"/>
                </a:ext>
              </a:extLst>
            </p:cNvPr>
            <p:cNvSpPr/>
            <p:nvPr/>
          </p:nvSpPr>
          <p:spPr>
            <a:xfrm>
              <a:off x="7722874" y="3231532"/>
              <a:ext cx="2017147" cy="540347"/>
            </a:xfrm>
            <a:prstGeom prst="rect">
              <a:avLst/>
            </a:prstGeom>
            <a:noFill/>
          </p:spPr>
          <p:txBody>
            <a:bodyPr wrap="none">
              <a:spAutoFit/>
            </a:bodyPr>
            <a:lstStyle/>
            <a:p>
              <a:pPr algn="ctr">
                <a:lnSpc>
                  <a:spcPts val="1500"/>
                </a:lnSpc>
              </a:pPr>
              <a:r>
                <a:rPr lang="en-US" sz="1400" b="1" dirty="0">
                  <a:latin typeface="Hero" panose="02000506000000020004" pitchFamily="50" charset="0"/>
                </a:rPr>
                <a:t>27 </a:t>
              </a:r>
              <a:r>
                <a:rPr lang="en-US" sz="1200" b="1" dirty="0" err="1">
                  <a:latin typeface="Hero" panose="02000506000000020004" pitchFamily="50" charset="0"/>
                </a:rPr>
                <a:t>Membres</a:t>
              </a:r>
              <a:endParaRPr lang="es-ES" sz="1600" b="1" dirty="0">
                <a:latin typeface="Hero" panose="02000506000000020004" pitchFamily="50" charset="0"/>
              </a:endParaRPr>
            </a:p>
          </p:txBody>
        </p:sp>
      </p:grpSp>
      <p:grpSp>
        <p:nvGrpSpPr>
          <p:cNvPr id="89" name="Grupo 88">
            <a:extLst>
              <a:ext uri="{FF2B5EF4-FFF2-40B4-BE49-F238E27FC236}">
                <a16:creationId xmlns:a16="http://schemas.microsoft.com/office/drawing/2014/main" id="{98E6398B-1DF0-49AE-B57E-95A27204B74C}"/>
              </a:ext>
              <a:ext uri="{C183D7F6-B498-43B3-948B-1728B52AA6E4}">
                <adec:decorative xmlns:adec="http://schemas.microsoft.com/office/drawing/2017/decorative" val="1"/>
              </a:ext>
            </a:extLst>
          </p:cNvPr>
          <p:cNvGrpSpPr/>
          <p:nvPr/>
        </p:nvGrpSpPr>
        <p:grpSpPr>
          <a:xfrm>
            <a:off x="-89819" y="226338"/>
            <a:ext cx="1701019" cy="1326421"/>
            <a:chOff x="7527422" y="2327835"/>
            <a:chExt cx="1870629" cy="1616527"/>
          </a:xfrm>
        </p:grpSpPr>
        <p:sp>
          <p:nvSpPr>
            <p:cNvPr id="90" name="Elipse 89">
              <a:extLst>
                <a:ext uri="{FF2B5EF4-FFF2-40B4-BE49-F238E27FC236}">
                  <a16:creationId xmlns:a16="http://schemas.microsoft.com/office/drawing/2014/main" id="{AED4CE48-8612-4152-8302-EE1F6D5C9ABD}"/>
                </a:ext>
              </a:extLst>
            </p:cNvPr>
            <p:cNvSpPr/>
            <p:nvPr/>
          </p:nvSpPr>
          <p:spPr>
            <a:xfrm>
              <a:off x="7677152" y="2327835"/>
              <a:ext cx="1616527" cy="1616527"/>
            </a:xfrm>
            <a:prstGeom prst="ellipse">
              <a:avLst/>
            </a:prstGeom>
            <a:solidFill>
              <a:srgbClr val="B5C3F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1" name="Rectángulo 90">
              <a:extLst>
                <a:ext uri="{FF2B5EF4-FFF2-40B4-BE49-F238E27FC236}">
                  <a16:creationId xmlns:a16="http://schemas.microsoft.com/office/drawing/2014/main" id="{EBCE48F1-5B4A-4B3C-A1B6-3851833A26E3}"/>
                </a:ext>
              </a:extLst>
            </p:cNvPr>
            <p:cNvSpPr/>
            <p:nvPr/>
          </p:nvSpPr>
          <p:spPr>
            <a:xfrm>
              <a:off x="7527422" y="2608389"/>
              <a:ext cx="1870629" cy="962735"/>
            </a:xfrm>
            <a:prstGeom prst="rect">
              <a:avLst/>
            </a:prstGeom>
          </p:spPr>
          <p:txBody>
            <a:bodyPr wrap="square">
              <a:spAutoFit/>
            </a:bodyPr>
            <a:lstStyle/>
            <a:p>
              <a:pPr algn="ctr"/>
              <a:r>
                <a:rPr lang="en-US" sz="1600" b="1" spc="-150" dirty="0">
                  <a:solidFill>
                    <a:schemeClr val="bg1"/>
                  </a:solidFill>
                  <a:latin typeface="Hero" panose="02000506000000020004" pitchFamily="50" charset="0"/>
                </a:rPr>
                <a:t>SYSTÈME DE RESERVATION</a:t>
              </a:r>
            </a:p>
            <a:p>
              <a:pPr algn="ctr">
                <a:lnSpc>
                  <a:spcPts val="1600"/>
                </a:lnSpc>
              </a:pPr>
              <a:r>
                <a:rPr lang="en-US" sz="1600" b="1" spc="-150" dirty="0">
                  <a:latin typeface="Hero" panose="02000506000000020004" pitchFamily="50" charset="0"/>
                </a:rPr>
                <a:t>88 </a:t>
              </a:r>
              <a:r>
                <a:rPr lang="en-US" sz="16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81" name="Grupo 80">
            <a:extLst>
              <a:ext uri="{FF2B5EF4-FFF2-40B4-BE49-F238E27FC236}">
                <a16:creationId xmlns:a16="http://schemas.microsoft.com/office/drawing/2014/main" id="{749605EC-AF02-4158-B0AD-E51ED738A179}"/>
              </a:ext>
              <a:ext uri="{C183D7F6-B498-43B3-948B-1728B52AA6E4}">
                <adec:decorative xmlns:adec="http://schemas.microsoft.com/office/drawing/2017/decorative" val="1"/>
              </a:ext>
            </a:extLst>
          </p:cNvPr>
          <p:cNvGrpSpPr/>
          <p:nvPr/>
        </p:nvGrpSpPr>
        <p:grpSpPr>
          <a:xfrm>
            <a:off x="8621232" y="3853857"/>
            <a:ext cx="1495325" cy="1360480"/>
            <a:chOff x="7586217" y="2067412"/>
            <a:chExt cx="2201909" cy="2174892"/>
          </a:xfrm>
        </p:grpSpPr>
        <p:sp>
          <p:nvSpPr>
            <p:cNvPr id="82" name="Elipse 81">
              <a:extLst>
                <a:ext uri="{FF2B5EF4-FFF2-40B4-BE49-F238E27FC236}">
                  <a16:creationId xmlns:a16="http://schemas.microsoft.com/office/drawing/2014/main" id="{F7FCD889-F75F-4203-8DC1-A4D540013A81}"/>
                </a:ext>
              </a:extLst>
            </p:cNvPr>
            <p:cNvSpPr/>
            <p:nvPr/>
          </p:nvSpPr>
          <p:spPr>
            <a:xfrm>
              <a:off x="7586217" y="2067412"/>
              <a:ext cx="2201909" cy="2174892"/>
            </a:xfrm>
            <a:prstGeom prst="ellipse">
              <a:avLst/>
            </a:prstGeom>
            <a:solidFill>
              <a:srgbClr val="FFD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Rectángulo 82">
              <a:extLst>
                <a:ext uri="{FF2B5EF4-FFF2-40B4-BE49-F238E27FC236}">
                  <a16:creationId xmlns:a16="http://schemas.microsoft.com/office/drawing/2014/main" id="{B0174978-00D1-4CF3-8F65-C2A1F146937D}"/>
                </a:ext>
              </a:extLst>
            </p:cNvPr>
            <p:cNvSpPr/>
            <p:nvPr/>
          </p:nvSpPr>
          <p:spPr>
            <a:xfrm>
              <a:off x="7877293" y="3238997"/>
              <a:ext cx="1649873" cy="455116"/>
            </a:xfrm>
            <a:prstGeom prst="rect">
              <a:avLst/>
            </a:prstGeom>
          </p:spPr>
          <p:txBody>
            <a:bodyPr wrap="none">
              <a:spAutoFit/>
            </a:bodyPr>
            <a:lstStyle/>
            <a:p>
              <a:pPr algn="ctr">
                <a:lnSpc>
                  <a:spcPts val="1500"/>
                </a:lnSpc>
              </a:pPr>
              <a:r>
                <a:rPr lang="en-US" sz="1400" b="1" dirty="0">
                  <a:latin typeface="Hero" panose="02000506000000020004" pitchFamily="50" charset="0"/>
                </a:rPr>
                <a:t>62 </a:t>
              </a:r>
              <a:r>
                <a:rPr lang="en-US" sz="1400" b="1" dirty="0" err="1">
                  <a:latin typeface="Hero" panose="02000506000000020004" pitchFamily="50" charset="0"/>
                </a:rPr>
                <a:t>Membres</a:t>
              </a:r>
              <a:endParaRPr lang="es-ES" sz="1400" b="1" dirty="0">
                <a:latin typeface="Hero" panose="02000506000000020004" pitchFamily="50" charset="0"/>
              </a:endParaRPr>
            </a:p>
          </p:txBody>
        </p:sp>
      </p:grpSp>
      <p:grpSp>
        <p:nvGrpSpPr>
          <p:cNvPr id="6" name="Grupo 5">
            <a:extLst>
              <a:ext uri="{FF2B5EF4-FFF2-40B4-BE49-F238E27FC236}">
                <a16:creationId xmlns:a16="http://schemas.microsoft.com/office/drawing/2014/main" id="{2231CE4D-5629-4B59-A7C5-A7CC637A6E15}"/>
              </a:ext>
              <a:ext uri="{C183D7F6-B498-43B3-948B-1728B52AA6E4}">
                <adec:decorative xmlns:adec="http://schemas.microsoft.com/office/drawing/2017/decorative" val="1"/>
              </a:ext>
            </a:extLst>
          </p:cNvPr>
          <p:cNvGrpSpPr/>
          <p:nvPr/>
        </p:nvGrpSpPr>
        <p:grpSpPr>
          <a:xfrm>
            <a:off x="1443910" y="2114805"/>
            <a:ext cx="2383613" cy="2217603"/>
            <a:chOff x="7853821" y="1712197"/>
            <a:chExt cx="2082457" cy="2093193"/>
          </a:xfrm>
        </p:grpSpPr>
        <p:sp>
          <p:nvSpPr>
            <p:cNvPr id="7" name="Elipse 6">
              <a:extLst>
                <a:ext uri="{FF2B5EF4-FFF2-40B4-BE49-F238E27FC236}">
                  <a16:creationId xmlns:a16="http://schemas.microsoft.com/office/drawing/2014/main" id="{A69CAD37-E48D-47D2-9E2C-516239DB3EBD}"/>
                </a:ext>
              </a:extLst>
            </p:cNvPr>
            <p:cNvSpPr/>
            <p:nvPr/>
          </p:nvSpPr>
          <p:spPr>
            <a:xfrm>
              <a:off x="7853821" y="1712197"/>
              <a:ext cx="2082457" cy="2093193"/>
            </a:xfrm>
            <a:prstGeom prst="ellipse">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F8E32A76-97C2-4D76-8587-878E4E4B0F8D}"/>
                </a:ext>
              </a:extLst>
            </p:cNvPr>
            <p:cNvSpPr/>
            <p:nvPr/>
          </p:nvSpPr>
          <p:spPr>
            <a:xfrm>
              <a:off x="8233157" y="2159248"/>
              <a:ext cx="1195387" cy="1019206"/>
            </a:xfrm>
            <a:prstGeom prst="rect">
              <a:avLst/>
            </a:prstGeom>
          </p:spPr>
          <p:txBody>
            <a:bodyPr wrap="none">
              <a:spAutoFit/>
            </a:bodyPr>
            <a:lstStyle/>
            <a:p>
              <a:pPr algn="ctr">
                <a:lnSpc>
                  <a:spcPts val="2500"/>
                </a:lnSpc>
              </a:pPr>
              <a:r>
                <a:rPr lang="en-US" sz="3200" b="1" spc="-150" dirty="0">
                  <a:solidFill>
                    <a:schemeClr val="bg1"/>
                  </a:solidFill>
                  <a:latin typeface="Hero" panose="02000506000000020004" pitchFamily="50" charset="0"/>
                </a:rPr>
                <a:t>HÔTELS</a:t>
              </a:r>
            </a:p>
            <a:p>
              <a:pPr algn="ctr">
                <a:lnSpc>
                  <a:spcPts val="2600"/>
                </a:lnSpc>
              </a:pPr>
              <a:r>
                <a:rPr lang="en-US" sz="3200" b="1" spc="-150" dirty="0">
                  <a:latin typeface="Hero" panose="02000506000000020004" pitchFamily="50" charset="0"/>
                </a:rPr>
                <a:t>2.963</a:t>
              </a:r>
            </a:p>
            <a:p>
              <a:pPr algn="ctr">
                <a:lnSpc>
                  <a:spcPts val="2600"/>
                </a:lnSpc>
              </a:pPr>
              <a:r>
                <a:rPr lang="en-US" sz="2400" b="1" spc="-150" dirty="0" err="1">
                  <a:latin typeface="Hero" panose="02000506000000020004" pitchFamily="50" charset="0"/>
                </a:rPr>
                <a:t>Membres</a:t>
              </a:r>
              <a:endParaRPr lang="es-ES" sz="2400" b="1" spc="-150" dirty="0">
                <a:latin typeface="Hero" panose="02000506000000020004" pitchFamily="50" charset="0"/>
              </a:endParaRPr>
            </a:p>
          </p:txBody>
        </p:sp>
      </p:grpSp>
      <p:grpSp>
        <p:nvGrpSpPr>
          <p:cNvPr id="45" name="Grupo 44">
            <a:extLst>
              <a:ext uri="{FF2B5EF4-FFF2-40B4-BE49-F238E27FC236}">
                <a16:creationId xmlns:a16="http://schemas.microsoft.com/office/drawing/2014/main" id="{0D323342-D724-4A7A-82E3-B49EC63C69FA}"/>
              </a:ext>
              <a:ext uri="{C183D7F6-B498-43B3-948B-1728B52AA6E4}">
                <adec:decorative xmlns:adec="http://schemas.microsoft.com/office/drawing/2017/decorative" val="1"/>
              </a:ext>
            </a:extLst>
          </p:cNvPr>
          <p:cNvGrpSpPr/>
          <p:nvPr/>
        </p:nvGrpSpPr>
        <p:grpSpPr>
          <a:xfrm>
            <a:off x="937132" y="5038131"/>
            <a:ext cx="1795852" cy="1726709"/>
            <a:chOff x="7677151" y="2001183"/>
            <a:chExt cx="2035037" cy="2035037"/>
          </a:xfrm>
          <a:solidFill>
            <a:srgbClr val="92D050"/>
          </a:solidFill>
        </p:grpSpPr>
        <p:sp>
          <p:nvSpPr>
            <p:cNvPr id="46" name="Elipse 45">
              <a:extLst>
                <a:ext uri="{FF2B5EF4-FFF2-40B4-BE49-F238E27FC236}">
                  <a16:creationId xmlns:a16="http://schemas.microsoft.com/office/drawing/2014/main" id="{D40B037C-E9FB-4CEB-86B4-647A8876CA29}"/>
                </a:ext>
              </a:extLst>
            </p:cNvPr>
            <p:cNvSpPr/>
            <p:nvPr/>
          </p:nvSpPr>
          <p:spPr>
            <a:xfrm>
              <a:off x="7677151" y="2001183"/>
              <a:ext cx="2035037" cy="20350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Rectángulo 46">
              <a:extLst>
                <a:ext uri="{FF2B5EF4-FFF2-40B4-BE49-F238E27FC236}">
                  <a16:creationId xmlns:a16="http://schemas.microsoft.com/office/drawing/2014/main" id="{5656D29F-C953-4499-B7DD-C3354BC7E306}"/>
                </a:ext>
              </a:extLst>
            </p:cNvPr>
            <p:cNvSpPr/>
            <p:nvPr/>
          </p:nvSpPr>
          <p:spPr>
            <a:xfrm>
              <a:off x="7987368" y="3087913"/>
              <a:ext cx="1463375" cy="435281"/>
            </a:xfrm>
            <a:prstGeom prst="rect">
              <a:avLst/>
            </a:prstGeom>
            <a:grpFill/>
          </p:spPr>
          <p:txBody>
            <a:bodyPr wrap="none">
              <a:spAutoFit/>
            </a:bodyPr>
            <a:lstStyle/>
            <a:p>
              <a:pPr algn="ctr"/>
              <a:r>
                <a:rPr lang="en-US" b="1" spc="-150" dirty="0">
                  <a:latin typeface="Hero" panose="02000506000000020004" pitchFamily="50" charset="0"/>
                </a:rPr>
                <a:t>154 </a:t>
              </a:r>
              <a:r>
                <a:rPr lang="en-US" b="1" spc="-150" dirty="0" err="1">
                  <a:latin typeface="Hero" panose="02000506000000020004" pitchFamily="50" charset="0"/>
                </a:rPr>
                <a:t>Membres</a:t>
              </a:r>
              <a:endParaRPr lang="es-ES" sz="2000" b="1" spc="-150" dirty="0">
                <a:latin typeface="Hero" panose="02000506000000020004" pitchFamily="50" charset="0"/>
              </a:endParaRPr>
            </a:p>
          </p:txBody>
        </p:sp>
      </p:grpSp>
      <p:sp>
        <p:nvSpPr>
          <p:cNvPr id="11" name="Marcador de número de diapositiva 10">
            <a:extLst>
              <a:ext uri="{FF2B5EF4-FFF2-40B4-BE49-F238E27FC236}">
                <a16:creationId xmlns:a16="http://schemas.microsoft.com/office/drawing/2014/main" id="{F97D6777-0B7B-48A2-A845-8941728604D1}"/>
              </a:ext>
              <a:ext uri="{C183D7F6-B498-43B3-948B-1728B52AA6E4}">
                <adec:decorative xmlns:adec="http://schemas.microsoft.com/office/drawing/2017/decorative" val="1"/>
              </a:ext>
            </a:extLst>
          </p:cNvPr>
          <p:cNvSpPr>
            <a:spLocks noGrp="1"/>
          </p:cNvSpPr>
          <p:nvPr>
            <p:ph type="sldNum" sz="quarter" idx="12"/>
          </p:nvPr>
        </p:nvSpPr>
        <p:spPr>
          <a:xfrm>
            <a:off x="11314905" y="163516"/>
            <a:ext cx="914400" cy="365125"/>
          </a:xfrm>
        </p:spPr>
        <p:txBody>
          <a:bodyPr/>
          <a:lstStyle/>
          <a:p>
            <a:fld id="{E3813BF9-5145-4417-B95D-FA8627973885}" type="slidenum">
              <a:rPr lang="en-US" smtClean="0">
                <a:solidFill>
                  <a:schemeClr val="accent1"/>
                </a:solidFill>
              </a:rPr>
              <a:pPr/>
              <a:t>4</a:t>
            </a:fld>
            <a:endParaRPr lang="en-US" dirty="0">
              <a:solidFill>
                <a:schemeClr val="accent1"/>
              </a:solidFill>
            </a:endParaRPr>
          </a:p>
        </p:txBody>
      </p:sp>
      <p:grpSp>
        <p:nvGrpSpPr>
          <p:cNvPr id="9" name="Grupo 8">
            <a:extLst>
              <a:ext uri="{FF2B5EF4-FFF2-40B4-BE49-F238E27FC236}">
                <a16:creationId xmlns:a16="http://schemas.microsoft.com/office/drawing/2014/main" id="{2CD7FBDA-DB64-4A18-A741-986687F69E23}"/>
              </a:ext>
              <a:ext uri="{C183D7F6-B498-43B3-948B-1728B52AA6E4}">
                <adec:decorative xmlns:adec="http://schemas.microsoft.com/office/drawing/2017/decorative" val="1"/>
              </a:ext>
            </a:extLst>
          </p:cNvPr>
          <p:cNvGrpSpPr/>
          <p:nvPr/>
        </p:nvGrpSpPr>
        <p:grpSpPr>
          <a:xfrm>
            <a:off x="8260468" y="1578058"/>
            <a:ext cx="2582129" cy="2573077"/>
            <a:chOff x="7776898" y="1709258"/>
            <a:chExt cx="2003036" cy="2210766"/>
          </a:xfrm>
          <a:solidFill>
            <a:srgbClr val="68AEDE"/>
          </a:solidFill>
        </p:grpSpPr>
        <p:sp>
          <p:nvSpPr>
            <p:cNvPr id="10" name="Elipse 9">
              <a:extLst>
                <a:ext uri="{FF2B5EF4-FFF2-40B4-BE49-F238E27FC236}">
                  <a16:creationId xmlns:a16="http://schemas.microsoft.com/office/drawing/2014/main" id="{B9E30BE9-20B8-4F2D-97D2-32BE854ACECB}"/>
                </a:ext>
              </a:extLst>
            </p:cNvPr>
            <p:cNvSpPr/>
            <p:nvPr/>
          </p:nvSpPr>
          <p:spPr>
            <a:xfrm>
              <a:off x="7776898" y="1709258"/>
              <a:ext cx="2003036" cy="22107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B8C8EF2C-C783-4EAF-BDB6-F68BE42DD7D9}"/>
                </a:ext>
              </a:extLst>
            </p:cNvPr>
            <p:cNvSpPr/>
            <p:nvPr/>
          </p:nvSpPr>
          <p:spPr>
            <a:xfrm>
              <a:off x="8098084" y="2229018"/>
              <a:ext cx="1440009" cy="1439099"/>
            </a:xfrm>
            <a:prstGeom prst="rect">
              <a:avLst/>
            </a:prstGeom>
            <a:noFill/>
          </p:spPr>
          <p:txBody>
            <a:bodyPr wrap="square">
              <a:spAutoFit/>
            </a:bodyPr>
            <a:lstStyle/>
            <a:p>
              <a:pPr algn="ctr">
                <a:lnSpc>
                  <a:spcPts val="2500"/>
                </a:lnSpc>
              </a:pPr>
              <a:r>
                <a:rPr lang="fr-FR" sz="2000" b="1" spc="-150" dirty="0">
                  <a:solidFill>
                    <a:schemeClr val="bg1"/>
                  </a:solidFill>
                  <a:latin typeface="Hero" panose="02000506000000020004" pitchFamily="50" charset="0"/>
                </a:rPr>
                <a:t>AGENCES</a:t>
              </a:r>
            </a:p>
            <a:p>
              <a:pPr algn="ctr">
                <a:lnSpc>
                  <a:spcPts val="2500"/>
                </a:lnSpc>
              </a:pPr>
              <a:r>
                <a:rPr lang="fr-FR" sz="2000" b="1" spc="-150" dirty="0">
                  <a:solidFill>
                    <a:schemeClr val="bg1"/>
                  </a:solidFill>
                  <a:latin typeface="Hero" panose="02000506000000020004" pitchFamily="50" charset="0"/>
                </a:rPr>
                <a:t>DE VOYAGES</a:t>
              </a:r>
            </a:p>
            <a:p>
              <a:pPr algn="ctr">
                <a:lnSpc>
                  <a:spcPts val="2500"/>
                </a:lnSpc>
              </a:pPr>
              <a:r>
                <a:rPr lang="fr-FR" sz="2000" b="1" spc="-150" dirty="0">
                  <a:solidFill>
                    <a:schemeClr val="bg1"/>
                  </a:solidFill>
                  <a:latin typeface="Hero" panose="02000506000000020004" pitchFamily="50" charset="0"/>
                </a:rPr>
                <a:t>ET ASSOC.</a:t>
              </a:r>
            </a:p>
            <a:p>
              <a:pPr algn="ctr">
                <a:lnSpc>
                  <a:spcPts val="2500"/>
                </a:lnSpc>
              </a:pPr>
              <a:r>
                <a:rPr lang="en-US" sz="2500" b="1" spc="-150" dirty="0">
                  <a:latin typeface="Hero" panose="02000506000000020004" pitchFamily="50" charset="0"/>
                </a:rPr>
                <a:t>1.540</a:t>
              </a:r>
            </a:p>
            <a:p>
              <a:pPr algn="ctr">
                <a:lnSpc>
                  <a:spcPts val="2500"/>
                </a:lnSpc>
              </a:pPr>
              <a:r>
                <a:rPr lang="en-US" sz="2000" b="1" spc="-150" dirty="0" err="1">
                  <a:latin typeface="Hero" panose="02000506000000020004" pitchFamily="50" charset="0"/>
                </a:rPr>
                <a:t>Membres</a:t>
              </a:r>
              <a:endParaRPr lang="es-ES" sz="2500" b="1" spc="-150" dirty="0">
                <a:latin typeface="Hero" panose="02000506000000020004" pitchFamily="50" charset="0"/>
              </a:endParaRPr>
            </a:p>
          </p:txBody>
        </p:sp>
      </p:grpSp>
      <p:grpSp>
        <p:nvGrpSpPr>
          <p:cNvPr id="22" name="Grupo 21">
            <a:extLst>
              <a:ext uri="{FF2B5EF4-FFF2-40B4-BE49-F238E27FC236}">
                <a16:creationId xmlns:a16="http://schemas.microsoft.com/office/drawing/2014/main" id="{925D6522-F382-4A06-ADC2-2DA00AD423E3}"/>
              </a:ext>
              <a:ext uri="{C183D7F6-B498-43B3-948B-1728B52AA6E4}">
                <adec:decorative xmlns:adec="http://schemas.microsoft.com/office/drawing/2017/decorative" val="1"/>
              </a:ext>
            </a:extLst>
          </p:cNvPr>
          <p:cNvGrpSpPr/>
          <p:nvPr/>
        </p:nvGrpSpPr>
        <p:grpSpPr>
          <a:xfrm>
            <a:off x="6743910" y="1264260"/>
            <a:ext cx="1920058" cy="1733545"/>
            <a:chOff x="7869393" y="1988688"/>
            <a:chExt cx="2035037" cy="2035037"/>
          </a:xfrm>
        </p:grpSpPr>
        <p:sp>
          <p:nvSpPr>
            <p:cNvPr id="23" name="Elipse 22">
              <a:extLst>
                <a:ext uri="{FF2B5EF4-FFF2-40B4-BE49-F238E27FC236}">
                  <a16:creationId xmlns:a16="http://schemas.microsoft.com/office/drawing/2014/main" id="{45DC3AD4-BE2A-47F1-9AA0-C79FAC98E5AE}"/>
                </a:ext>
              </a:extLst>
            </p:cNvPr>
            <p:cNvSpPr/>
            <p:nvPr/>
          </p:nvSpPr>
          <p:spPr>
            <a:xfrm>
              <a:off x="7869393" y="1988688"/>
              <a:ext cx="2035037" cy="2035037"/>
            </a:xfrm>
            <a:prstGeom prst="ellipse">
              <a:avLst/>
            </a:prstGeom>
            <a:solidFill>
              <a:srgbClr val="D34FE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631859A9-9A63-4F70-8365-51E241F8F9FD}"/>
                </a:ext>
              </a:extLst>
            </p:cNvPr>
            <p:cNvSpPr/>
            <p:nvPr/>
          </p:nvSpPr>
          <p:spPr>
            <a:xfrm>
              <a:off x="8125713" y="2461949"/>
              <a:ext cx="1528077" cy="1041459"/>
            </a:xfrm>
            <a:prstGeom prst="rect">
              <a:avLst/>
            </a:prstGeom>
          </p:spPr>
          <p:txBody>
            <a:bodyPr wrap="none">
              <a:spAutoFit/>
            </a:bodyPr>
            <a:lstStyle/>
            <a:p>
              <a:pPr algn="ctr"/>
              <a:r>
                <a:rPr lang="en-US" sz="1800" b="1" spc="-150" dirty="0">
                  <a:solidFill>
                    <a:schemeClr val="bg1"/>
                  </a:solidFill>
                  <a:latin typeface="Hero" panose="02000506000000020004" pitchFamily="50" charset="0"/>
                </a:rPr>
                <a:t>FOURNISSEURS</a:t>
              </a:r>
            </a:p>
            <a:p>
              <a:pPr algn="ctr"/>
              <a:r>
                <a:rPr lang="en-US" sz="1800" b="1" spc="-150" dirty="0">
                  <a:solidFill>
                    <a:schemeClr val="bg1"/>
                  </a:solidFill>
                  <a:latin typeface="Hero" panose="02000506000000020004" pitchFamily="50" charset="0"/>
                </a:rPr>
                <a:t>AU TOURISME</a:t>
              </a:r>
            </a:p>
            <a:p>
              <a:pPr algn="ctr">
                <a:lnSpc>
                  <a:spcPts val="1800"/>
                </a:lnSpc>
              </a:pPr>
              <a:r>
                <a:rPr lang="en-US" sz="2000" b="1" spc="-150" dirty="0">
                  <a:latin typeface="Hero" panose="02000506000000020004" pitchFamily="50" charset="0"/>
                </a:rPr>
                <a:t>590 </a:t>
              </a:r>
              <a:r>
                <a:rPr lang="en-US" sz="20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25" name="Grupo 24">
            <a:extLst>
              <a:ext uri="{FF2B5EF4-FFF2-40B4-BE49-F238E27FC236}">
                <a16:creationId xmlns:a16="http://schemas.microsoft.com/office/drawing/2014/main" id="{3991E077-491F-47B6-B8E2-688ADC757A6B}"/>
              </a:ext>
              <a:ext uri="{C183D7F6-B498-43B3-948B-1728B52AA6E4}">
                <adec:decorative xmlns:adec="http://schemas.microsoft.com/office/drawing/2017/decorative" val="1"/>
              </a:ext>
            </a:extLst>
          </p:cNvPr>
          <p:cNvGrpSpPr/>
          <p:nvPr/>
        </p:nvGrpSpPr>
        <p:grpSpPr>
          <a:xfrm>
            <a:off x="5932561" y="76965"/>
            <a:ext cx="1667570" cy="1633597"/>
            <a:chOff x="7677151" y="2001183"/>
            <a:chExt cx="2035037" cy="2035037"/>
          </a:xfrm>
        </p:grpSpPr>
        <p:sp>
          <p:nvSpPr>
            <p:cNvPr id="26" name="Elipse 25">
              <a:extLst>
                <a:ext uri="{FF2B5EF4-FFF2-40B4-BE49-F238E27FC236}">
                  <a16:creationId xmlns:a16="http://schemas.microsoft.com/office/drawing/2014/main" id="{E0D9FB66-4CA3-4176-A7D5-A74B6929A57B}"/>
                </a:ext>
              </a:extLst>
            </p:cNvPr>
            <p:cNvSpPr/>
            <p:nvPr/>
          </p:nvSpPr>
          <p:spPr>
            <a:xfrm>
              <a:off x="7677151" y="2001183"/>
              <a:ext cx="2035037" cy="2035037"/>
            </a:xfrm>
            <a:prstGeom prst="ellipse">
              <a:avLst/>
            </a:prstGeom>
            <a:solidFill>
              <a:srgbClr val="F3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8FCA9BD2-FA67-4A56-A4EA-F6E4874B48EA}"/>
                </a:ext>
              </a:extLst>
            </p:cNvPr>
            <p:cNvSpPr/>
            <p:nvPr/>
          </p:nvSpPr>
          <p:spPr>
            <a:xfrm>
              <a:off x="7883108" y="2294714"/>
              <a:ext cx="1593867" cy="1201350"/>
            </a:xfrm>
            <a:prstGeom prst="rect">
              <a:avLst/>
            </a:prstGeom>
          </p:spPr>
          <p:txBody>
            <a:bodyPr wrap="none">
              <a:spAutoFit/>
            </a:bodyPr>
            <a:lstStyle/>
            <a:p>
              <a:pPr algn="ctr">
                <a:lnSpc>
                  <a:spcPts val="2800"/>
                </a:lnSpc>
              </a:pPr>
              <a:r>
                <a:rPr lang="en-US" b="1" spc="-150" dirty="0">
                  <a:solidFill>
                    <a:schemeClr val="bg1"/>
                  </a:solidFill>
                  <a:latin typeface="Hero" panose="02000506000000020004" pitchFamily="50" charset="0"/>
                </a:rPr>
                <a:t>ATTRACTIONS</a:t>
              </a:r>
            </a:p>
            <a:p>
              <a:pPr algn="ctr">
                <a:lnSpc>
                  <a:spcPts val="2000"/>
                </a:lnSpc>
              </a:pPr>
              <a:r>
                <a:rPr lang="en-US" sz="2400" b="1" spc="-150" dirty="0">
                  <a:latin typeface="Hero" panose="02000506000000020004" pitchFamily="50" charset="0"/>
                </a:rPr>
                <a:t>393 </a:t>
              </a:r>
            </a:p>
            <a:p>
              <a:pPr algn="ctr">
                <a:lnSpc>
                  <a:spcPts val="2000"/>
                </a:lnSpc>
              </a:pPr>
              <a:r>
                <a:rPr lang="en-US" b="1" spc="-150" dirty="0" err="1">
                  <a:latin typeface="Hero" panose="02000506000000020004" pitchFamily="50" charset="0"/>
                </a:rPr>
                <a:t>Membres</a:t>
              </a:r>
              <a:endParaRPr lang="es-ES" b="1" spc="-150" dirty="0">
                <a:latin typeface="Hero" panose="02000506000000020004" pitchFamily="50" charset="0"/>
              </a:endParaRPr>
            </a:p>
          </p:txBody>
        </p:sp>
      </p:grpSp>
      <p:grpSp>
        <p:nvGrpSpPr>
          <p:cNvPr id="13" name="Grupo 12">
            <a:extLst>
              <a:ext uri="{FF2B5EF4-FFF2-40B4-BE49-F238E27FC236}">
                <a16:creationId xmlns:a16="http://schemas.microsoft.com/office/drawing/2014/main" id="{A1F712F9-181B-42AB-BAE6-99335918BFB2}"/>
              </a:ext>
              <a:ext uri="{C183D7F6-B498-43B3-948B-1728B52AA6E4}">
                <adec:decorative xmlns:adec="http://schemas.microsoft.com/office/drawing/2017/decorative" val="1"/>
              </a:ext>
            </a:extLst>
          </p:cNvPr>
          <p:cNvGrpSpPr/>
          <p:nvPr/>
        </p:nvGrpSpPr>
        <p:grpSpPr>
          <a:xfrm>
            <a:off x="5323203" y="2268562"/>
            <a:ext cx="2136988" cy="2082950"/>
            <a:chOff x="7627266" y="2000104"/>
            <a:chExt cx="2035037" cy="2035037"/>
          </a:xfrm>
          <a:solidFill>
            <a:srgbClr val="FFD365"/>
          </a:solidFill>
        </p:grpSpPr>
        <p:sp>
          <p:nvSpPr>
            <p:cNvPr id="14" name="Elipse 13">
              <a:extLst>
                <a:ext uri="{FF2B5EF4-FFF2-40B4-BE49-F238E27FC236}">
                  <a16:creationId xmlns:a16="http://schemas.microsoft.com/office/drawing/2014/main" id="{592544F6-A6FD-4976-9048-681F825BC820}"/>
                </a:ext>
              </a:extLst>
            </p:cNvPr>
            <p:cNvSpPr/>
            <p:nvPr/>
          </p:nvSpPr>
          <p:spPr>
            <a:xfrm>
              <a:off x="7627266" y="2000104"/>
              <a:ext cx="2035037" cy="2035037"/>
            </a:xfrm>
            <a:prstGeom prst="ellipse">
              <a:avLst/>
            </a:prstGeom>
            <a:solidFill>
              <a:srgbClr val="A9D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D13C2BC6-4B38-4925-BD54-6CEEC0AC12BA}"/>
                </a:ext>
              </a:extLst>
            </p:cNvPr>
            <p:cNvSpPr/>
            <p:nvPr/>
          </p:nvSpPr>
          <p:spPr>
            <a:xfrm>
              <a:off x="7976489" y="2106704"/>
              <a:ext cx="1322155" cy="1199594"/>
            </a:xfrm>
            <a:prstGeom prst="rect">
              <a:avLst/>
            </a:prstGeom>
            <a:noFill/>
          </p:spPr>
          <p:txBody>
            <a:bodyPr wrap="none">
              <a:spAutoFit/>
            </a:bodyPr>
            <a:lstStyle/>
            <a:p>
              <a:pPr algn="ctr"/>
              <a:r>
                <a:rPr lang="en-US" sz="2000" b="1" spc="-150" dirty="0">
                  <a:solidFill>
                    <a:schemeClr val="bg1"/>
                  </a:solidFill>
                  <a:latin typeface="Hero" panose="02000506000000020004" pitchFamily="50" charset="0"/>
                </a:rPr>
                <a:t>TOUR</a:t>
              </a:r>
            </a:p>
            <a:p>
              <a:pPr algn="ctr"/>
              <a:r>
                <a:rPr lang="en-US" sz="2000" b="1" spc="-150" dirty="0">
                  <a:solidFill>
                    <a:schemeClr val="bg1"/>
                  </a:solidFill>
                  <a:latin typeface="Hero" panose="02000506000000020004" pitchFamily="50" charset="0"/>
                </a:rPr>
                <a:t>OPÉRATEURS</a:t>
              </a:r>
            </a:p>
            <a:p>
              <a:pPr algn="ctr">
                <a:lnSpc>
                  <a:spcPts val="2000"/>
                </a:lnSpc>
              </a:pPr>
              <a:r>
                <a:rPr lang="en-US" sz="2400" b="1" spc="-150" dirty="0">
                  <a:latin typeface="Hero" panose="02000506000000020004" pitchFamily="50" charset="0"/>
                </a:rPr>
                <a:t>692</a:t>
              </a:r>
              <a:endParaRPr lang="en-US" sz="2100" b="1" spc="-150" dirty="0">
                <a:latin typeface="Hero" panose="02000506000000020004" pitchFamily="50" charset="0"/>
              </a:endParaRPr>
            </a:p>
            <a:p>
              <a:pPr algn="ctr">
                <a:lnSpc>
                  <a:spcPts val="2000"/>
                </a:lnSpc>
              </a:pPr>
              <a:r>
                <a:rPr lang="en-US" sz="2100" b="1" spc="-150" dirty="0" err="1">
                  <a:latin typeface="Hero" panose="02000506000000020004" pitchFamily="50" charset="0"/>
                </a:rPr>
                <a:t>Membres</a:t>
              </a:r>
              <a:endParaRPr lang="es-ES" sz="2100" b="1" spc="-150" dirty="0">
                <a:latin typeface="Hero" panose="02000506000000020004" pitchFamily="50" charset="0"/>
              </a:endParaRPr>
            </a:p>
          </p:txBody>
        </p:sp>
      </p:grpSp>
      <p:grpSp>
        <p:nvGrpSpPr>
          <p:cNvPr id="28" name="Grupo 27">
            <a:extLst>
              <a:ext uri="{FF2B5EF4-FFF2-40B4-BE49-F238E27FC236}">
                <a16:creationId xmlns:a16="http://schemas.microsoft.com/office/drawing/2014/main" id="{F39CDC9E-AC62-4973-8A8C-49228B184838}"/>
              </a:ext>
              <a:ext uri="{C183D7F6-B498-43B3-948B-1728B52AA6E4}">
                <adec:decorative xmlns:adec="http://schemas.microsoft.com/office/drawing/2017/decorative" val="1"/>
              </a:ext>
            </a:extLst>
          </p:cNvPr>
          <p:cNvGrpSpPr/>
          <p:nvPr/>
        </p:nvGrpSpPr>
        <p:grpSpPr>
          <a:xfrm>
            <a:off x="2324484" y="17495"/>
            <a:ext cx="1806529" cy="1743565"/>
            <a:chOff x="7810575" y="1865368"/>
            <a:chExt cx="1956521" cy="1956521"/>
          </a:xfrm>
        </p:grpSpPr>
        <p:sp>
          <p:nvSpPr>
            <p:cNvPr id="29" name="Elipse 28">
              <a:extLst>
                <a:ext uri="{FF2B5EF4-FFF2-40B4-BE49-F238E27FC236}">
                  <a16:creationId xmlns:a16="http://schemas.microsoft.com/office/drawing/2014/main" id="{4C5CCE81-F6B6-4DBF-AF17-5D30AAE36E02}"/>
                </a:ext>
              </a:extLst>
            </p:cNvPr>
            <p:cNvSpPr/>
            <p:nvPr/>
          </p:nvSpPr>
          <p:spPr>
            <a:xfrm>
              <a:off x="7810575" y="1865368"/>
              <a:ext cx="1956521" cy="1956521"/>
            </a:xfrm>
            <a:prstGeom prst="ellipse">
              <a:avLst/>
            </a:prstGeom>
            <a:solidFill>
              <a:srgbClr val="FFD55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5E22670D-B673-4909-A36C-61F6D04C3344}"/>
                </a:ext>
              </a:extLst>
            </p:cNvPr>
            <p:cNvSpPr/>
            <p:nvPr/>
          </p:nvSpPr>
          <p:spPr>
            <a:xfrm>
              <a:off x="8108632" y="2192592"/>
              <a:ext cx="1360405" cy="1062438"/>
            </a:xfrm>
            <a:prstGeom prst="rect">
              <a:avLst/>
            </a:prstGeom>
          </p:spPr>
          <p:txBody>
            <a:bodyPr wrap="none">
              <a:spAutoFit/>
            </a:bodyPr>
            <a:lstStyle/>
            <a:p>
              <a:pPr algn="ctr"/>
              <a:r>
                <a:rPr lang="en-US" b="1" spc="-150" dirty="0">
                  <a:solidFill>
                    <a:schemeClr val="bg1"/>
                  </a:solidFill>
                  <a:latin typeface="Hero" panose="02000506000000020004" pitchFamily="50" charset="0"/>
                </a:rPr>
                <a:t>RESTAURANT</a:t>
              </a:r>
            </a:p>
            <a:p>
              <a:pPr algn="ctr"/>
              <a:r>
                <a:rPr lang="en-US" sz="2000" b="1" spc="-150" dirty="0">
                  <a:latin typeface="Hero" panose="02000506000000020004" pitchFamily="50" charset="0"/>
                </a:rPr>
                <a:t>380</a:t>
              </a:r>
            </a:p>
            <a:p>
              <a:pPr algn="ctr">
                <a:lnSpc>
                  <a:spcPts val="2100"/>
                </a:lnSpc>
              </a:pPr>
              <a:r>
                <a:rPr lang="en-US" sz="2000" b="1" spc="-150" dirty="0" err="1">
                  <a:latin typeface="Hero" panose="02000506000000020004" pitchFamily="50" charset="0"/>
                </a:rPr>
                <a:t>Membres</a:t>
              </a:r>
              <a:endParaRPr lang="es-ES" sz="2000" b="1" spc="-150" dirty="0">
                <a:latin typeface="Hero" panose="02000506000000020004" pitchFamily="50" charset="0"/>
              </a:endParaRPr>
            </a:p>
          </p:txBody>
        </p:sp>
      </p:grpSp>
      <p:sp>
        <p:nvSpPr>
          <p:cNvPr id="33" name="Elipse 32">
            <a:extLst>
              <a:ext uri="{FF2B5EF4-FFF2-40B4-BE49-F238E27FC236}">
                <a16:creationId xmlns:a16="http://schemas.microsoft.com/office/drawing/2014/main" id="{ECDF15C7-D857-4DC0-B745-F71FF5140B6A}"/>
              </a:ext>
              <a:ext uri="{C183D7F6-B498-43B3-948B-1728B52AA6E4}">
                <adec:decorative xmlns:adec="http://schemas.microsoft.com/office/drawing/2017/decorative" val="1"/>
              </a:ext>
            </a:extLst>
          </p:cNvPr>
          <p:cNvSpPr/>
          <p:nvPr/>
        </p:nvSpPr>
        <p:spPr>
          <a:xfrm>
            <a:off x="4084295" y="3923696"/>
            <a:ext cx="1779211" cy="1830294"/>
          </a:xfrm>
          <a:prstGeom prst="ellipse">
            <a:avLst/>
          </a:prstGeom>
          <a:solidFill>
            <a:srgbClr val="60CDD2">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5" name="Grupo 34">
            <a:extLst>
              <a:ext uri="{FF2B5EF4-FFF2-40B4-BE49-F238E27FC236}">
                <a16:creationId xmlns:a16="http://schemas.microsoft.com/office/drawing/2014/main" id="{6FF429B7-F2A4-49D9-A662-F36D87529830}"/>
              </a:ext>
              <a:ext uri="{C183D7F6-B498-43B3-948B-1728B52AA6E4}">
                <adec:decorative xmlns:adec="http://schemas.microsoft.com/office/drawing/2017/decorative" val="1"/>
              </a:ext>
            </a:extLst>
          </p:cNvPr>
          <p:cNvGrpSpPr/>
          <p:nvPr/>
        </p:nvGrpSpPr>
        <p:grpSpPr>
          <a:xfrm>
            <a:off x="9890773" y="-31260"/>
            <a:ext cx="1736259" cy="1627138"/>
            <a:chOff x="7604487" y="2057487"/>
            <a:chExt cx="1873403" cy="1944556"/>
          </a:xfrm>
        </p:grpSpPr>
        <p:sp>
          <p:nvSpPr>
            <p:cNvPr id="36" name="Elipse 35">
              <a:extLst>
                <a:ext uri="{FF2B5EF4-FFF2-40B4-BE49-F238E27FC236}">
                  <a16:creationId xmlns:a16="http://schemas.microsoft.com/office/drawing/2014/main" id="{BC87A88A-124A-46FC-9CB4-29D99C278691}"/>
                </a:ext>
              </a:extLst>
            </p:cNvPr>
            <p:cNvSpPr/>
            <p:nvPr/>
          </p:nvSpPr>
          <p:spPr>
            <a:xfrm>
              <a:off x="7604487" y="2057487"/>
              <a:ext cx="1873403" cy="1944556"/>
            </a:xfrm>
            <a:prstGeom prst="ellipse">
              <a:avLst/>
            </a:prstGeom>
            <a:solidFill>
              <a:srgbClr val="85A1A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a:extLst>
                <a:ext uri="{FF2B5EF4-FFF2-40B4-BE49-F238E27FC236}">
                  <a16:creationId xmlns:a16="http://schemas.microsoft.com/office/drawing/2014/main" id="{AF059CA7-8958-4F4A-A07E-DEFDFAC49CF0}"/>
                </a:ext>
              </a:extLst>
            </p:cNvPr>
            <p:cNvSpPr/>
            <p:nvPr/>
          </p:nvSpPr>
          <p:spPr>
            <a:xfrm>
              <a:off x="8004309" y="2497930"/>
              <a:ext cx="1070843" cy="1154025"/>
            </a:xfrm>
            <a:prstGeom prst="rect">
              <a:avLst/>
            </a:prstGeom>
          </p:spPr>
          <p:txBody>
            <a:bodyPr wrap="none">
              <a:spAutoFit/>
            </a:bodyPr>
            <a:lstStyle/>
            <a:p>
              <a:pPr algn="ctr"/>
              <a:r>
                <a:rPr lang="en-US" sz="1400" b="1" spc="-150" dirty="0">
                  <a:solidFill>
                    <a:schemeClr val="bg1"/>
                  </a:solidFill>
                  <a:latin typeface="Hero" panose="02000506000000020004" pitchFamily="50" charset="0"/>
                </a:rPr>
                <a:t>FORMATION</a:t>
              </a:r>
            </a:p>
            <a:p>
              <a:pPr algn="ctr"/>
              <a:r>
                <a:rPr lang="en-US" sz="1400" b="1" spc="-150" dirty="0">
                  <a:solidFill>
                    <a:schemeClr val="bg1"/>
                  </a:solidFill>
                  <a:latin typeface="Hero" panose="02000506000000020004" pitchFamily="50" charset="0"/>
                </a:rPr>
                <a:t>TOURISTIQUE</a:t>
              </a:r>
            </a:p>
            <a:p>
              <a:pPr algn="ctr">
                <a:lnSpc>
                  <a:spcPts val="1700"/>
                </a:lnSpc>
              </a:pPr>
              <a:r>
                <a:rPr lang="en-US" b="1" spc="-150" dirty="0">
                  <a:latin typeface="Hero" panose="02000506000000020004" pitchFamily="50" charset="0"/>
                </a:rPr>
                <a:t>312</a:t>
              </a:r>
            </a:p>
            <a:p>
              <a:pPr algn="ctr">
                <a:lnSpc>
                  <a:spcPts val="1700"/>
                </a:lnSpc>
              </a:pPr>
              <a:r>
                <a:rPr lang="en-US" b="1" spc="-150" dirty="0" err="1">
                  <a:latin typeface="Hero" panose="02000506000000020004" pitchFamily="50" charset="0"/>
                </a:rPr>
                <a:t>Membres</a:t>
              </a:r>
              <a:endParaRPr lang="es-ES" b="1" spc="-150" dirty="0">
                <a:latin typeface="Hero" panose="02000506000000020004" pitchFamily="50" charset="0"/>
              </a:endParaRPr>
            </a:p>
          </p:txBody>
        </p:sp>
      </p:grpSp>
      <p:grpSp>
        <p:nvGrpSpPr>
          <p:cNvPr id="19" name="Grupo 18">
            <a:extLst>
              <a:ext uri="{FF2B5EF4-FFF2-40B4-BE49-F238E27FC236}">
                <a16:creationId xmlns:a16="http://schemas.microsoft.com/office/drawing/2014/main" id="{37DCAC5E-A038-42B9-913B-59E00C2C90B5}"/>
              </a:ext>
              <a:ext uri="{C183D7F6-B498-43B3-948B-1728B52AA6E4}">
                <adec:decorative xmlns:adec="http://schemas.microsoft.com/office/drawing/2017/decorative" val="1"/>
              </a:ext>
            </a:extLst>
          </p:cNvPr>
          <p:cNvGrpSpPr/>
          <p:nvPr/>
        </p:nvGrpSpPr>
        <p:grpSpPr>
          <a:xfrm>
            <a:off x="7108332" y="2766480"/>
            <a:ext cx="1952411" cy="1834838"/>
            <a:chOff x="7677151" y="2001183"/>
            <a:chExt cx="1777272" cy="1742981"/>
          </a:xfrm>
        </p:grpSpPr>
        <p:sp>
          <p:nvSpPr>
            <p:cNvPr id="20" name="Elipse 19">
              <a:extLst>
                <a:ext uri="{FF2B5EF4-FFF2-40B4-BE49-F238E27FC236}">
                  <a16:creationId xmlns:a16="http://schemas.microsoft.com/office/drawing/2014/main" id="{BFD28DA3-C180-4DDD-9F26-EFB1AA02AECC}"/>
                </a:ext>
              </a:extLst>
            </p:cNvPr>
            <p:cNvSpPr/>
            <p:nvPr/>
          </p:nvSpPr>
          <p:spPr>
            <a:xfrm>
              <a:off x="7677151" y="2001183"/>
              <a:ext cx="1777272" cy="1742981"/>
            </a:xfrm>
            <a:prstGeom prst="ellipse">
              <a:avLst/>
            </a:prstGeom>
            <a:solidFill>
              <a:srgbClr val="508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65A4F191-2663-437D-8A6D-63FCD980CFDA}"/>
                </a:ext>
              </a:extLst>
            </p:cNvPr>
            <p:cNvSpPr/>
            <p:nvPr/>
          </p:nvSpPr>
          <p:spPr>
            <a:xfrm>
              <a:off x="7808956" y="2257231"/>
              <a:ext cx="1455588" cy="1083346"/>
            </a:xfrm>
            <a:prstGeom prst="rect">
              <a:avLst/>
            </a:prstGeom>
          </p:spPr>
          <p:txBody>
            <a:bodyPr wrap="none">
              <a:spAutoFit/>
            </a:bodyPr>
            <a:lstStyle/>
            <a:p>
              <a:pPr algn="ctr"/>
              <a:r>
                <a:rPr lang="en-US" sz="1800" b="1" dirty="0">
                  <a:solidFill>
                    <a:schemeClr val="bg1"/>
                  </a:solidFill>
                  <a:latin typeface="Hero" panose="02000506000000020004" pitchFamily="50" charset="0"/>
                </a:rPr>
                <a:t>AUTORITÉS</a:t>
              </a:r>
            </a:p>
            <a:p>
              <a:pPr algn="ctr"/>
              <a:r>
                <a:rPr lang="en-US" sz="1800" b="1" dirty="0">
                  <a:solidFill>
                    <a:schemeClr val="bg1"/>
                  </a:solidFill>
                  <a:latin typeface="Hero" panose="02000506000000020004" pitchFamily="50" charset="0"/>
                </a:rPr>
                <a:t>TOURISTIQUES</a:t>
              </a:r>
            </a:p>
            <a:p>
              <a:pPr algn="ctr">
                <a:lnSpc>
                  <a:spcPts val="1900"/>
                </a:lnSpc>
              </a:pPr>
              <a:r>
                <a:rPr lang="en-US" sz="2000" b="1" spc="-150" dirty="0">
                  <a:latin typeface="Hero" panose="02000506000000020004" pitchFamily="50" charset="0"/>
                </a:rPr>
                <a:t>383</a:t>
              </a:r>
            </a:p>
            <a:p>
              <a:pPr algn="ctr">
                <a:lnSpc>
                  <a:spcPts val="1900"/>
                </a:lnSpc>
              </a:pPr>
              <a:r>
                <a:rPr lang="en-US" sz="20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42" name="Grupo 41">
            <a:extLst>
              <a:ext uri="{FF2B5EF4-FFF2-40B4-BE49-F238E27FC236}">
                <a16:creationId xmlns:a16="http://schemas.microsoft.com/office/drawing/2014/main" id="{8F17354D-29D7-41CC-AED5-C37BB7681BDE}"/>
              </a:ext>
              <a:ext uri="{C183D7F6-B498-43B3-948B-1728B52AA6E4}">
                <adec:decorative xmlns:adec="http://schemas.microsoft.com/office/drawing/2017/decorative" val="1"/>
              </a:ext>
            </a:extLst>
          </p:cNvPr>
          <p:cNvGrpSpPr/>
          <p:nvPr/>
        </p:nvGrpSpPr>
        <p:grpSpPr>
          <a:xfrm>
            <a:off x="7473204" y="13346"/>
            <a:ext cx="1218275" cy="1257202"/>
            <a:chOff x="7677151" y="1852545"/>
            <a:chExt cx="2063778" cy="2183675"/>
          </a:xfrm>
          <a:solidFill>
            <a:srgbClr val="60CDD2"/>
          </a:solidFill>
        </p:grpSpPr>
        <p:sp>
          <p:nvSpPr>
            <p:cNvPr id="43" name="Elipse 42">
              <a:extLst>
                <a:ext uri="{FF2B5EF4-FFF2-40B4-BE49-F238E27FC236}">
                  <a16:creationId xmlns:a16="http://schemas.microsoft.com/office/drawing/2014/main" id="{F6A173A4-AB1F-4850-856B-683B499D229A}"/>
                </a:ext>
              </a:extLst>
            </p:cNvPr>
            <p:cNvSpPr/>
            <p:nvPr/>
          </p:nvSpPr>
          <p:spPr>
            <a:xfrm>
              <a:off x="7677151" y="2001183"/>
              <a:ext cx="2035037" cy="20350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2205383D-36DA-4FBB-B097-0472A308CC91}"/>
                </a:ext>
              </a:extLst>
            </p:cNvPr>
            <p:cNvSpPr/>
            <p:nvPr/>
          </p:nvSpPr>
          <p:spPr>
            <a:xfrm>
              <a:off x="7684583" y="1852545"/>
              <a:ext cx="2056346" cy="2056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sz="1100" b="1" dirty="0">
                  <a:solidFill>
                    <a:schemeClr val="bg1"/>
                  </a:solidFill>
                  <a:latin typeface="Hero" panose="02000506000000020004" pitchFamily="50" charset="0"/>
                </a:rPr>
                <a:t>AUTORITÉS</a:t>
              </a:r>
            </a:p>
            <a:p>
              <a:pPr algn="ctr">
                <a:lnSpc>
                  <a:spcPts val="1700"/>
                </a:lnSpc>
              </a:pPr>
              <a:r>
                <a:rPr lang="en-US" sz="1100" b="1" dirty="0">
                  <a:solidFill>
                    <a:schemeClr val="bg1"/>
                  </a:solidFill>
                  <a:latin typeface="Hero" panose="02000506000000020004" pitchFamily="50" charset="0"/>
                </a:rPr>
                <a:t>PORTUAIRES</a:t>
              </a:r>
            </a:p>
            <a:p>
              <a:pPr algn="ctr">
                <a:lnSpc>
                  <a:spcPts val="1700"/>
                </a:lnSpc>
              </a:pPr>
              <a:r>
                <a:rPr lang="en-US" sz="1400" b="1" spc="-150" dirty="0">
                  <a:solidFill>
                    <a:schemeClr val="tx1"/>
                  </a:solidFill>
                  <a:latin typeface="Hero" panose="02000506000000020004" pitchFamily="50" charset="0"/>
                </a:rPr>
                <a:t>14  </a:t>
              </a:r>
              <a:r>
                <a:rPr lang="en-US" sz="1400" b="1" spc="-150" dirty="0" err="1">
                  <a:solidFill>
                    <a:schemeClr val="tx1"/>
                  </a:solidFill>
                  <a:latin typeface="Hero" panose="02000506000000020004" pitchFamily="50" charset="0"/>
                </a:rPr>
                <a:t>Membres</a:t>
              </a:r>
              <a:endParaRPr lang="es-ES" sz="1400" b="1" spc="-150" dirty="0">
                <a:solidFill>
                  <a:schemeClr val="tx1"/>
                </a:solidFill>
                <a:latin typeface="Hero" panose="02000506000000020004" pitchFamily="50" charset="0"/>
              </a:endParaRPr>
            </a:p>
          </p:txBody>
        </p:sp>
      </p:grpSp>
      <p:grpSp>
        <p:nvGrpSpPr>
          <p:cNvPr id="74" name="Grupo 73">
            <a:extLst>
              <a:ext uri="{FF2B5EF4-FFF2-40B4-BE49-F238E27FC236}">
                <a16:creationId xmlns:a16="http://schemas.microsoft.com/office/drawing/2014/main" id="{8B5D3FF0-89F1-4466-8739-E30E1615A014}"/>
              </a:ext>
              <a:ext uri="{C183D7F6-B498-43B3-948B-1728B52AA6E4}">
                <adec:decorative xmlns:adec="http://schemas.microsoft.com/office/drawing/2017/decorative" val="1"/>
              </a:ext>
            </a:extLst>
          </p:cNvPr>
          <p:cNvGrpSpPr/>
          <p:nvPr/>
        </p:nvGrpSpPr>
        <p:grpSpPr>
          <a:xfrm>
            <a:off x="1262320" y="1004152"/>
            <a:ext cx="1424862" cy="1376278"/>
            <a:chOff x="7677151" y="2001183"/>
            <a:chExt cx="2231607" cy="2301788"/>
          </a:xfrm>
          <a:solidFill>
            <a:srgbClr val="DA5CBF"/>
          </a:solidFill>
        </p:grpSpPr>
        <p:sp>
          <p:nvSpPr>
            <p:cNvPr id="75" name="Elipse 74">
              <a:extLst>
                <a:ext uri="{FF2B5EF4-FFF2-40B4-BE49-F238E27FC236}">
                  <a16:creationId xmlns:a16="http://schemas.microsoft.com/office/drawing/2014/main" id="{5086FCCB-8234-4C28-915D-866C19C7B719}"/>
                </a:ext>
              </a:extLst>
            </p:cNvPr>
            <p:cNvSpPr/>
            <p:nvPr/>
          </p:nvSpPr>
          <p:spPr>
            <a:xfrm>
              <a:off x="7677151" y="2001183"/>
              <a:ext cx="2231607" cy="2301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75">
              <a:extLst>
                <a:ext uri="{FF2B5EF4-FFF2-40B4-BE49-F238E27FC236}">
                  <a16:creationId xmlns:a16="http://schemas.microsoft.com/office/drawing/2014/main" id="{583D7B39-B693-4757-BC5D-497C208E163E}"/>
                </a:ext>
              </a:extLst>
            </p:cNvPr>
            <p:cNvSpPr/>
            <p:nvPr/>
          </p:nvSpPr>
          <p:spPr>
            <a:xfrm>
              <a:off x="7934948" y="3058357"/>
              <a:ext cx="1626473" cy="840756"/>
            </a:xfrm>
            <a:prstGeom prst="rect">
              <a:avLst/>
            </a:prstGeom>
            <a:noFill/>
          </p:spPr>
          <p:txBody>
            <a:bodyPr wrap="none">
              <a:spAutoFit/>
            </a:bodyPr>
            <a:lstStyle/>
            <a:p>
              <a:pPr algn="ctr">
                <a:lnSpc>
                  <a:spcPts val="1600"/>
                </a:lnSpc>
              </a:pPr>
              <a:r>
                <a:rPr lang="en-US" sz="1600" b="1" dirty="0">
                  <a:latin typeface="Hero" panose="02000506000000020004" pitchFamily="50" charset="0"/>
                </a:rPr>
                <a:t>145</a:t>
              </a:r>
            </a:p>
            <a:p>
              <a:pPr algn="ctr">
                <a:lnSpc>
                  <a:spcPts val="1600"/>
                </a:lnSpc>
              </a:pPr>
              <a:r>
                <a:rPr lang="en-US" sz="1400" b="1" dirty="0" err="1">
                  <a:latin typeface="Hero" panose="02000506000000020004" pitchFamily="50" charset="0"/>
                </a:rPr>
                <a:t>Membres</a:t>
              </a:r>
              <a:endParaRPr lang="es-ES" sz="1600" b="1" dirty="0">
                <a:latin typeface="Hero" panose="02000506000000020004" pitchFamily="50" charset="0"/>
              </a:endParaRPr>
            </a:p>
          </p:txBody>
        </p:sp>
      </p:grpSp>
      <p:sp>
        <p:nvSpPr>
          <p:cNvPr id="78" name="Rectángulo 77">
            <a:extLst>
              <a:ext uri="{FF2B5EF4-FFF2-40B4-BE49-F238E27FC236}">
                <a16:creationId xmlns:a16="http://schemas.microsoft.com/office/drawing/2014/main" id="{11F98736-1296-49EC-A367-F0255ADA7D30}"/>
              </a:ext>
              <a:ext uri="{C183D7F6-B498-43B3-948B-1728B52AA6E4}">
                <adec:decorative xmlns:adec="http://schemas.microsoft.com/office/drawing/2017/decorative" val="1"/>
              </a:ext>
            </a:extLst>
          </p:cNvPr>
          <p:cNvSpPr/>
          <p:nvPr/>
        </p:nvSpPr>
        <p:spPr>
          <a:xfrm>
            <a:off x="8660887" y="4157188"/>
            <a:ext cx="1399649" cy="523220"/>
          </a:xfrm>
          <a:prstGeom prst="rect">
            <a:avLst/>
          </a:prstGeom>
        </p:spPr>
        <p:txBody>
          <a:bodyPr wrap="square">
            <a:spAutoFit/>
          </a:bodyPr>
          <a:lstStyle/>
          <a:p>
            <a:pPr algn="ctr"/>
            <a:r>
              <a:rPr lang="en-US" sz="1400" b="1" dirty="0">
                <a:solidFill>
                  <a:schemeClr val="bg1"/>
                </a:solidFill>
                <a:latin typeface="Hero" panose="02000506000000020004" pitchFamily="50" charset="0"/>
              </a:rPr>
              <a:t>CENTRES DE CONGRÈS</a:t>
            </a:r>
          </a:p>
        </p:txBody>
      </p:sp>
      <p:sp>
        <p:nvSpPr>
          <p:cNvPr id="62" name="Rectángulo 61">
            <a:extLst>
              <a:ext uri="{FF2B5EF4-FFF2-40B4-BE49-F238E27FC236}">
                <a16:creationId xmlns:a16="http://schemas.microsoft.com/office/drawing/2014/main" id="{0FC909FF-F214-4615-B27D-52F38E97AD3A}"/>
              </a:ext>
              <a:ext uri="{C183D7F6-B498-43B3-948B-1728B52AA6E4}">
                <adec:decorative xmlns:adec="http://schemas.microsoft.com/office/drawing/2017/decorative" val="1"/>
              </a:ext>
            </a:extLst>
          </p:cNvPr>
          <p:cNvSpPr/>
          <p:nvPr/>
        </p:nvSpPr>
        <p:spPr>
          <a:xfrm>
            <a:off x="3039096" y="6054169"/>
            <a:ext cx="5436631" cy="615553"/>
          </a:xfrm>
          <a:prstGeom prst="rect">
            <a:avLst/>
          </a:prstGeom>
        </p:spPr>
        <p:txBody>
          <a:bodyPr wrap="square" lIns="91440" tIns="45720" rIns="91440" bIns="45720" anchor="t">
            <a:spAutoFit/>
          </a:bodyPr>
          <a:lstStyle/>
          <a:p>
            <a:pPr algn="ctr"/>
            <a:r>
              <a:rPr lang="fr-FR" b="1" dirty="0"/>
              <a:t>Qui sommes-nous ?</a:t>
            </a:r>
          </a:p>
          <a:p>
            <a:pPr algn="ctr"/>
            <a:r>
              <a:rPr lang="fr-FR" sz="1600" dirty="0"/>
              <a:t>(Mise à jour Août 2023)</a:t>
            </a:r>
            <a:endParaRPr lang="en-US" sz="1600" dirty="0">
              <a:latin typeface="Verdana" panose="020B0604030504040204" pitchFamily="34" charset="0"/>
              <a:ea typeface="Verdana" panose="020B0604030504040204" pitchFamily="34" charset="0"/>
            </a:endParaRPr>
          </a:p>
        </p:txBody>
      </p:sp>
      <p:grpSp>
        <p:nvGrpSpPr>
          <p:cNvPr id="39" name="Grupo 38">
            <a:extLst>
              <a:ext uri="{FF2B5EF4-FFF2-40B4-BE49-F238E27FC236}">
                <a16:creationId xmlns:a16="http://schemas.microsoft.com/office/drawing/2014/main" id="{05E604FC-1037-41AA-A9CB-529805FC5823}"/>
              </a:ext>
              <a:ext uri="{C183D7F6-B498-43B3-948B-1728B52AA6E4}">
                <adec:decorative xmlns:adec="http://schemas.microsoft.com/office/drawing/2017/decorative" val="1"/>
              </a:ext>
            </a:extLst>
          </p:cNvPr>
          <p:cNvGrpSpPr/>
          <p:nvPr/>
        </p:nvGrpSpPr>
        <p:grpSpPr>
          <a:xfrm>
            <a:off x="-26905" y="2445239"/>
            <a:ext cx="1847071" cy="1790837"/>
            <a:chOff x="7840543" y="2191010"/>
            <a:chExt cx="1739941" cy="1739941"/>
          </a:xfrm>
          <a:solidFill>
            <a:srgbClr val="F38989"/>
          </a:solidFill>
        </p:grpSpPr>
        <p:sp>
          <p:nvSpPr>
            <p:cNvPr id="40" name="Elipse 39">
              <a:extLst>
                <a:ext uri="{FF2B5EF4-FFF2-40B4-BE49-F238E27FC236}">
                  <a16:creationId xmlns:a16="http://schemas.microsoft.com/office/drawing/2014/main" id="{0534916E-5290-4ACA-9451-9690451C1CB8}"/>
                </a:ext>
              </a:extLst>
            </p:cNvPr>
            <p:cNvSpPr/>
            <p:nvPr/>
          </p:nvSpPr>
          <p:spPr>
            <a:xfrm>
              <a:off x="7840543" y="2191010"/>
              <a:ext cx="1739941" cy="1739941"/>
            </a:xfrm>
            <a:prstGeom prst="ellipse">
              <a:avLst/>
            </a:prstGeom>
            <a:solidFill>
              <a:srgbClr val="EEA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9EA323C3-F253-40EC-B05E-025BDDBB2E86}"/>
                </a:ext>
              </a:extLst>
            </p:cNvPr>
            <p:cNvSpPr/>
            <p:nvPr/>
          </p:nvSpPr>
          <p:spPr>
            <a:xfrm>
              <a:off x="8028107" y="2558802"/>
              <a:ext cx="1394663" cy="914283"/>
            </a:xfrm>
            <a:prstGeom prst="rect">
              <a:avLst/>
            </a:prstGeom>
            <a:noFill/>
          </p:spPr>
          <p:txBody>
            <a:bodyPr wrap="none">
              <a:spAutoFit/>
            </a:bodyPr>
            <a:lstStyle/>
            <a:p>
              <a:pPr algn="ctr"/>
              <a:r>
                <a:rPr lang="en-US" sz="1600" b="1" spc="-150" dirty="0">
                  <a:solidFill>
                    <a:schemeClr val="bg1"/>
                  </a:solidFill>
                  <a:latin typeface="Hero" panose="02000506000000020004" pitchFamily="50" charset="0"/>
                </a:rPr>
                <a:t>DESTINATION</a:t>
              </a:r>
            </a:p>
            <a:p>
              <a:pPr algn="ctr"/>
              <a:r>
                <a:rPr lang="en-US" sz="1600" b="1" spc="-150" dirty="0">
                  <a:solidFill>
                    <a:schemeClr val="bg1"/>
                  </a:solidFill>
                  <a:latin typeface="Hero" panose="02000506000000020004" pitchFamily="50" charset="0"/>
                </a:rPr>
                <a:t>MGMT COMPANY</a:t>
              </a:r>
            </a:p>
            <a:p>
              <a:pPr algn="ctr">
                <a:lnSpc>
                  <a:spcPts val="3000"/>
                </a:lnSpc>
              </a:pPr>
              <a:r>
                <a:rPr lang="en-US" sz="2000" b="1" spc="-150" dirty="0">
                  <a:latin typeface="Hero" panose="02000506000000020004" pitchFamily="50" charset="0"/>
                </a:rPr>
                <a:t>253 </a:t>
              </a:r>
              <a:r>
                <a:rPr lang="en-US" sz="2000" b="1" spc="-150" dirty="0" err="1">
                  <a:latin typeface="Hero" panose="02000506000000020004" pitchFamily="50" charset="0"/>
                </a:rPr>
                <a:t>Membres</a:t>
              </a:r>
              <a:endParaRPr lang="es-ES" sz="2800" b="1" spc="-150" dirty="0">
                <a:latin typeface="Hero" panose="02000506000000020004" pitchFamily="50" charset="0"/>
              </a:endParaRPr>
            </a:p>
          </p:txBody>
        </p:sp>
      </p:grpSp>
      <p:sp>
        <p:nvSpPr>
          <p:cNvPr id="2" name="Rectángulo 1">
            <a:extLst>
              <a:ext uri="{FF2B5EF4-FFF2-40B4-BE49-F238E27FC236}">
                <a16:creationId xmlns:a16="http://schemas.microsoft.com/office/drawing/2014/main" id="{E5803D4C-AE8E-4A0C-97C5-1EA715756759}"/>
              </a:ext>
              <a:ext uri="{C183D7F6-B498-43B3-948B-1728B52AA6E4}">
                <adec:decorative xmlns:adec="http://schemas.microsoft.com/office/drawing/2017/decorative" val="1"/>
              </a:ext>
            </a:extLst>
          </p:cNvPr>
          <p:cNvSpPr/>
          <p:nvPr/>
        </p:nvSpPr>
        <p:spPr>
          <a:xfrm>
            <a:off x="1330541" y="1114250"/>
            <a:ext cx="1274644" cy="584775"/>
          </a:xfrm>
          <a:prstGeom prst="rect">
            <a:avLst/>
          </a:prstGeom>
        </p:spPr>
        <p:txBody>
          <a:bodyPr wrap="none">
            <a:spAutoFit/>
          </a:bodyPr>
          <a:lstStyle/>
          <a:p>
            <a:pPr algn="ctr"/>
            <a:r>
              <a:rPr lang="en-US" sz="1600" b="1" spc="-150" dirty="0">
                <a:solidFill>
                  <a:schemeClr val="bg1"/>
                </a:solidFill>
                <a:latin typeface="Hero" panose="02000506000000020004" pitchFamily="50" charset="0"/>
              </a:rPr>
              <a:t>CROISIÈRES </a:t>
            </a:r>
          </a:p>
          <a:p>
            <a:pPr algn="ctr"/>
            <a:r>
              <a:rPr lang="en-US" sz="1600" b="1" spc="-150" dirty="0">
                <a:solidFill>
                  <a:schemeClr val="bg1"/>
                </a:solidFill>
                <a:latin typeface="Hero" panose="02000506000000020004" pitchFamily="50" charset="0"/>
              </a:rPr>
              <a:t>&amp; FERRIES </a:t>
            </a:r>
          </a:p>
        </p:txBody>
      </p:sp>
      <p:grpSp>
        <p:nvGrpSpPr>
          <p:cNvPr id="59" name="Grupo 58">
            <a:extLst>
              <a:ext uri="{FF2B5EF4-FFF2-40B4-BE49-F238E27FC236}">
                <a16:creationId xmlns:a16="http://schemas.microsoft.com/office/drawing/2014/main" id="{0E6487DB-F9E2-40A9-BBB4-2722F16A524E}"/>
              </a:ext>
              <a:ext uri="{C183D7F6-B498-43B3-948B-1728B52AA6E4}">
                <adec:decorative xmlns:adec="http://schemas.microsoft.com/office/drawing/2017/decorative" val="1"/>
              </a:ext>
            </a:extLst>
          </p:cNvPr>
          <p:cNvGrpSpPr/>
          <p:nvPr/>
        </p:nvGrpSpPr>
        <p:grpSpPr>
          <a:xfrm>
            <a:off x="3014446" y="4800873"/>
            <a:ext cx="1267714" cy="1199877"/>
            <a:chOff x="8051856" y="2655877"/>
            <a:chExt cx="2019636" cy="2081598"/>
          </a:xfrm>
        </p:grpSpPr>
        <p:sp>
          <p:nvSpPr>
            <p:cNvPr id="60" name="Elipse 59">
              <a:extLst>
                <a:ext uri="{FF2B5EF4-FFF2-40B4-BE49-F238E27FC236}">
                  <a16:creationId xmlns:a16="http://schemas.microsoft.com/office/drawing/2014/main" id="{91A82740-5B6B-42FA-8352-757C99AF2407}"/>
                </a:ext>
              </a:extLst>
            </p:cNvPr>
            <p:cNvSpPr/>
            <p:nvPr/>
          </p:nvSpPr>
          <p:spPr>
            <a:xfrm>
              <a:off x="8051856" y="2655877"/>
              <a:ext cx="2019636" cy="2081598"/>
            </a:xfrm>
            <a:prstGeom prst="ellipse">
              <a:avLst/>
            </a:prstGeom>
            <a:solidFill>
              <a:srgbClr val="C3C5BB">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60">
              <a:extLst>
                <a:ext uri="{FF2B5EF4-FFF2-40B4-BE49-F238E27FC236}">
                  <a16:creationId xmlns:a16="http://schemas.microsoft.com/office/drawing/2014/main" id="{7D1DF6F3-0F11-4855-B102-430A64E068BE}"/>
                </a:ext>
              </a:extLst>
            </p:cNvPr>
            <p:cNvSpPr/>
            <p:nvPr/>
          </p:nvSpPr>
          <p:spPr>
            <a:xfrm>
              <a:off x="8178985" y="3057360"/>
              <a:ext cx="1735968" cy="1442093"/>
            </a:xfrm>
            <a:prstGeom prst="rect">
              <a:avLst/>
            </a:prstGeom>
          </p:spPr>
          <p:txBody>
            <a:bodyPr wrap="none">
              <a:spAutoFit/>
            </a:bodyPr>
            <a:lstStyle/>
            <a:p>
              <a:pPr algn="ctr"/>
              <a:r>
                <a:rPr lang="en-US" sz="1600" b="1" spc="-150" dirty="0">
                  <a:solidFill>
                    <a:schemeClr val="bg1"/>
                  </a:solidFill>
                  <a:latin typeface="Hero" panose="02000506000000020004" pitchFamily="50" charset="0"/>
                </a:rPr>
                <a:t>Chemins</a:t>
              </a:r>
            </a:p>
            <a:p>
              <a:pPr algn="ctr"/>
              <a:r>
                <a:rPr lang="en-US" sz="1600" b="1" spc="-150" dirty="0">
                  <a:solidFill>
                    <a:schemeClr val="bg1"/>
                  </a:solidFill>
                  <a:latin typeface="Hero" panose="02000506000000020004" pitchFamily="50" charset="0"/>
                </a:rPr>
                <a:t>de Fer </a:t>
              </a:r>
            </a:p>
            <a:p>
              <a:pPr algn="ctr">
                <a:lnSpc>
                  <a:spcPts val="2000"/>
                </a:lnSpc>
              </a:pPr>
              <a:r>
                <a:rPr lang="en-US" sz="1600" b="1" spc="-150" dirty="0">
                  <a:latin typeface="Hero" panose="02000506000000020004" pitchFamily="50" charset="0"/>
                </a:rPr>
                <a:t>32  </a:t>
              </a:r>
              <a:r>
                <a:rPr lang="en-US" sz="1600" b="1" spc="-150" dirty="0" err="1">
                  <a:latin typeface="Hero" panose="02000506000000020004" pitchFamily="50" charset="0"/>
                </a:rPr>
                <a:t>Membres</a:t>
              </a:r>
              <a:endParaRPr lang="es-ES" sz="1600" b="1" spc="-150" dirty="0">
                <a:latin typeface="Hero" panose="02000506000000020004" pitchFamily="50" charset="0"/>
              </a:endParaRPr>
            </a:p>
          </p:txBody>
        </p:sp>
      </p:grpSp>
      <p:grpSp>
        <p:nvGrpSpPr>
          <p:cNvPr id="69" name="Grupo 68">
            <a:extLst>
              <a:ext uri="{FF2B5EF4-FFF2-40B4-BE49-F238E27FC236}">
                <a16:creationId xmlns:a16="http://schemas.microsoft.com/office/drawing/2014/main" id="{40AA598E-CBB6-4825-A2D9-23250AD98C1A}"/>
              </a:ext>
              <a:ext uri="{C183D7F6-B498-43B3-948B-1728B52AA6E4}">
                <adec:decorative xmlns:adec="http://schemas.microsoft.com/office/drawing/2017/decorative" val="1"/>
              </a:ext>
            </a:extLst>
          </p:cNvPr>
          <p:cNvGrpSpPr/>
          <p:nvPr/>
        </p:nvGrpSpPr>
        <p:grpSpPr>
          <a:xfrm>
            <a:off x="3762957" y="712563"/>
            <a:ext cx="1482617" cy="1443875"/>
            <a:chOff x="7677151" y="2001183"/>
            <a:chExt cx="2035037" cy="2035037"/>
          </a:xfrm>
        </p:grpSpPr>
        <p:sp>
          <p:nvSpPr>
            <p:cNvPr id="70" name="Elipse 69">
              <a:extLst>
                <a:ext uri="{FF2B5EF4-FFF2-40B4-BE49-F238E27FC236}">
                  <a16:creationId xmlns:a16="http://schemas.microsoft.com/office/drawing/2014/main" id="{2EB81DEB-5851-4C88-8E51-735DF203DE3F}"/>
                </a:ext>
              </a:extLst>
            </p:cNvPr>
            <p:cNvSpPr/>
            <p:nvPr/>
          </p:nvSpPr>
          <p:spPr>
            <a:xfrm>
              <a:off x="7677151" y="2001183"/>
              <a:ext cx="2035037" cy="2035037"/>
            </a:xfrm>
            <a:prstGeom prst="ellipse">
              <a:avLst/>
            </a:prstGeom>
            <a:solidFill>
              <a:srgbClr val="7030A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70">
              <a:extLst>
                <a:ext uri="{FF2B5EF4-FFF2-40B4-BE49-F238E27FC236}">
                  <a16:creationId xmlns:a16="http://schemas.microsoft.com/office/drawing/2014/main" id="{7D49A71A-D8D1-4049-8F4D-8D577457AB69}"/>
                </a:ext>
              </a:extLst>
            </p:cNvPr>
            <p:cNvSpPr/>
            <p:nvPr/>
          </p:nvSpPr>
          <p:spPr>
            <a:xfrm>
              <a:off x="7924320" y="2426201"/>
              <a:ext cx="1618966" cy="1171230"/>
            </a:xfrm>
            <a:prstGeom prst="rect">
              <a:avLst/>
            </a:prstGeom>
          </p:spPr>
          <p:txBody>
            <a:bodyPr wrap="none">
              <a:spAutoFit/>
            </a:bodyPr>
            <a:lstStyle/>
            <a:p>
              <a:pPr algn="ctr"/>
              <a:r>
                <a:rPr lang="en-US" sz="1600" b="1" spc="-150" dirty="0">
                  <a:solidFill>
                    <a:schemeClr val="bg1"/>
                  </a:solidFill>
                  <a:latin typeface="Hero" panose="02000506000000020004" pitchFamily="50" charset="0"/>
                </a:rPr>
                <a:t>COMPAGNIES </a:t>
              </a:r>
            </a:p>
            <a:p>
              <a:pPr algn="ctr"/>
              <a:r>
                <a:rPr lang="en-US" sz="1600" b="1" spc="-150" dirty="0">
                  <a:solidFill>
                    <a:schemeClr val="bg1"/>
                  </a:solidFill>
                  <a:latin typeface="Hero" panose="02000506000000020004" pitchFamily="50" charset="0"/>
                </a:rPr>
                <a:t>D'AUTOCARS </a:t>
              </a:r>
            </a:p>
            <a:p>
              <a:pPr algn="ctr"/>
              <a:r>
                <a:rPr lang="en-US" sz="1600" b="1" spc="-150" dirty="0">
                  <a:latin typeface="Hero" panose="02000506000000020004" pitchFamily="50" charset="0"/>
                </a:rPr>
                <a:t>141 </a:t>
              </a:r>
              <a:r>
                <a:rPr lang="en-US" sz="1600" b="1" spc="-150" dirty="0" err="1">
                  <a:latin typeface="Hero" panose="02000506000000020004" pitchFamily="50" charset="0"/>
                </a:rPr>
                <a:t>Membres</a:t>
              </a:r>
              <a:endParaRPr lang="es-ES" sz="2000" b="1" spc="-150" dirty="0">
                <a:latin typeface="Hero" panose="02000506000000020004" pitchFamily="50" charset="0"/>
              </a:endParaRPr>
            </a:p>
          </p:txBody>
        </p:sp>
      </p:grpSp>
      <p:grpSp>
        <p:nvGrpSpPr>
          <p:cNvPr id="72" name="Grupo 71">
            <a:extLst>
              <a:ext uri="{FF2B5EF4-FFF2-40B4-BE49-F238E27FC236}">
                <a16:creationId xmlns:a16="http://schemas.microsoft.com/office/drawing/2014/main" id="{311F3E92-11AD-4542-AE45-423FDCBFDD44}"/>
              </a:ext>
              <a:ext uri="{C183D7F6-B498-43B3-948B-1728B52AA6E4}">
                <adec:decorative xmlns:adec="http://schemas.microsoft.com/office/drawing/2017/decorative" val="1"/>
              </a:ext>
            </a:extLst>
          </p:cNvPr>
          <p:cNvGrpSpPr/>
          <p:nvPr/>
        </p:nvGrpSpPr>
        <p:grpSpPr>
          <a:xfrm>
            <a:off x="5528175" y="4654390"/>
            <a:ext cx="1620874" cy="1389470"/>
            <a:chOff x="8071123" y="1838823"/>
            <a:chExt cx="2336625" cy="2163993"/>
          </a:xfrm>
          <a:solidFill>
            <a:srgbClr val="FF29C2"/>
          </a:solidFill>
        </p:grpSpPr>
        <p:sp>
          <p:nvSpPr>
            <p:cNvPr id="73" name="Elipse 72">
              <a:extLst>
                <a:ext uri="{FF2B5EF4-FFF2-40B4-BE49-F238E27FC236}">
                  <a16:creationId xmlns:a16="http://schemas.microsoft.com/office/drawing/2014/main" id="{E7CA8C99-E35A-49D4-BE68-15C5D53B1B0D}"/>
                </a:ext>
              </a:extLst>
            </p:cNvPr>
            <p:cNvSpPr/>
            <p:nvPr/>
          </p:nvSpPr>
          <p:spPr>
            <a:xfrm>
              <a:off x="8160018" y="1838823"/>
              <a:ext cx="2232911" cy="2163993"/>
            </a:xfrm>
            <a:prstGeom prst="ellipse">
              <a:avLst/>
            </a:prstGeom>
            <a:solidFill>
              <a:srgbClr val="FB9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7" name="Rectángulo 76">
              <a:extLst>
                <a:ext uri="{FF2B5EF4-FFF2-40B4-BE49-F238E27FC236}">
                  <a16:creationId xmlns:a16="http://schemas.microsoft.com/office/drawing/2014/main" id="{57DE8C83-5EC8-4F3F-ABAB-3EFEDA9CF3F8}"/>
                </a:ext>
              </a:extLst>
            </p:cNvPr>
            <p:cNvSpPr/>
            <p:nvPr/>
          </p:nvSpPr>
          <p:spPr>
            <a:xfrm>
              <a:off x="8071123" y="2561743"/>
              <a:ext cx="2336625" cy="1342550"/>
            </a:xfrm>
            <a:prstGeom prst="rect">
              <a:avLst/>
            </a:prstGeom>
            <a:noFill/>
          </p:spPr>
          <p:txBody>
            <a:bodyPr wrap="square">
              <a:spAutoFit/>
            </a:bodyPr>
            <a:lstStyle/>
            <a:p>
              <a:pPr algn="ctr">
                <a:lnSpc>
                  <a:spcPts val="1500"/>
                </a:lnSpc>
              </a:pPr>
              <a:r>
                <a:rPr lang="en-US" sz="1400" b="1" spc="-150" dirty="0">
                  <a:solidFill>
                    <a:schemeClr val="bg1"/>
                  </a:solidFill>
                  <a:latin typeface="Hero" panose="02000506000000020004" pitchFamily="50" charset="0"/>
                </a:rPr>
                <a:t>APPARTEMENTS TOURISTIQUES</a:t>
              </a:r>
            </a:p>
            <a:p>
              <a:pPr algn="ctr">
                <a:lnSpc>
                  <a:spcPts val="1500"/>
                </a:lnSpc>
              </a:pPr>
              <a:r>
                <a:rPr lang="en-US" sz="1400" b="1" spc="-150" dirty="0">
                  <a:latin typeface="Hero" panose="02000506000000020004" pitchFamily="50" charset="0"/>
                </a:rPr>
                <a:t>59  </a:t>
              </a:r>
              <a:r>
                <a:rPr lang="en-US" sz="1400" b="1" spc="-150" dirty="0" err="1">
                  <a:latin typeface="Hero" panose="02000506000000020004" pitchFamily="50" charset="0"/>
                </a:rPr>
                <a:t>Membres</a:t>
              </a:r>
              <a:endParaRPr lang="es-ES" sz="1300" b="1" spc="-150" dirty="0">
                <a:latin typeface="Hero" panose="02000506000000020004" pitchFamily="50" charset="0"/>
              </a:endParaRPr>
            </a:p>
          </p:txBody>
        </p:sp>
      </p:grpSp>
      <p:grpSp>
        <p:nvGrpSpPr>
          <p:cNvPr id="79" name="Grupo 78">
            <a:extLst>
              <a:ext uri="{FF2B5EF4-FFF2-40B4-BE49-F238E27FC236}">
                <a16:creationId xmlns:a16="http://schemas.microsoft.com/office/drawing/2014/main" id="{30F748C0-E820-4BB1-A5D6-9C030BF51B32}"/>
              </a:ext>
              <a:ext uri="{C183D7F6-B498-43B3-948B-1728B52AA6E4}">
                <adec:decorative xmlns:adec="http://schemas.microsoft.com/office/drawing/2017/decorative" val="1"/>
              </a:ext>
            </a:extLst>
          </p:cNvPr>
          <p:cNvGrpSpPr/>
          <p:nvPr/>
        </p:nvGrpSpPr>
        <p:grpSpPr>
          <a:xfrm>
            <a:off x="-122432" y="4099766"/>
            <a:ext cx="1870878" cy="1664436"/>
            <a:chOff x="7524037" y="2413897"/>
            <a:chExt cx="1737848" cy="1454716"/>
          </a:xfrm>
        </p:grpSpPr>
        <p:sp>
          <p:nvSpPr>
            <p:cNvPr id="80" name="Elipse 79">
              <a:extLst>
                <a:ext uri="{FF2B5EF4-FFF2-40B4-BE49-F238E27FC236}">
                  <a16:creationId xmlns:a16="http://schemas.microsoft.com/office/drawing/2014/main" id="{471293EC-4280-404F-A571-E7DFC3938C3B}"/>
                </a:ext>
              </a:extLst>
            </p:cNvPr>
            <p:cNvSpPr/>
            <p:nvPr/>
          </p:nvSpPr>
          <p:spPr>
            <a:xfrm>
              <a:off x="7677152" y="2413897"/>
              <a:ext cx="1461376" cy="1454716"/>
            </a:xfrm>
            <a:prstGeom prst="ellipse">
              <a:avLst/>
            </a:prstGeom>
            <a:solidFill>
              <a:srgbClr val="E9AFF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Rectángulo 83">
              <a:extLst>
                <a:ext uri="{FF2B5EF4-FFF2-40B4-BE49-F238E27FC236}">
                  <a16:creationId xmlns:a16="http://schemas.microsoft.com/office/drawing/2014/main" id="{3C6DE134-1F2A-4F4A-BFCF-4338211EC905}"/>
                </a:ext>
              </a:extLst>
            </p:cNvPr>
            <p:cNvSpPr/>
            <p:nvPr/>
          </p:nvSpPr>
          <p:spPr>
            <a:xfrm>
              <a:off x="7524037" y="2713930"/>
              <a:ext cx="1737848" cy="726515"/>
            </a:xfrm>
            <a:prstGeom prst="rect">
              <a:avLst/>
            </a:prstGeom>
          </p:spPr>
          <p:txBody>
            <a:bodyPr wrap="square" lIns="91440" tIns="45720" rIns="91440" bIns="45720" anchor="t">
              <a:spAutoFit/>
            </a:bodyPr>
            <a:lstStyle/>
            <a:p>
              <a:pPr algn="ctr"/>
              <a:r>
                <a:rPr lang="en-US" sz="1600" b="1" spc="-150" dirty="0">
                  <a:solidFill>
                    <a:schemeClr val="bg1"/>
                  </a:solidFill>
                  <a:latin typeface="Hero"/>
                </a:rPr>
                <a:t>CLUB DE</a:t>
              </a:r>
            </a:p>
            <a:p>
              <a:pPr algn="ctr"/>
              <a:r>
                <a:rPr lang="en-US" sz="1600" b="1" spc="-150" dirty="0">
                  <a:solidFill>
                    <a:schemeClr val="bg1"/>
                  </a:solidFill>
                  <a:latin typeface="Hero"/>
                </a:rPr>
                <a:t>VACANCES</a:t>
              </a:r>
              <a:endParaRPr lang="es-ES" sz="2000" dirty="0">
                <a:solidFill>
                  <a:schemeClr val="bg1"/>
                </a:solidFill>
                <a:latin typeface="Hero"/>
              </a:endParaRPr>
            </a:p>
            <a:p>
              <a:pPr algn="ctr">
                <a:lnSpc>
                  <a:spcPts val="2000"/>
                </a:lnSpc>
              </a:pPr>
              <a:r>
                <a:rPr lang="en-US" sz="1600" b="1" spc="-150" dirty="0">
                  <a:latin typeface="Hero" panose="02000506000000020004" pitchFamily="50" charset="0"/>
                </a:rPr>
                <a:t>24  </a:t>
              </a:r>
              <a:r>
                <a:rPr lang="en-US" sz="1400" b="1" spc="-150" dirty="0" err="1">
                  <a:latin typeface="Hero" panose="02000506000000020004" pitchFamily="50" charset="0"/>
                </a:rPr>
                <a:t>Membres</a:t>
              </a:r>
              <a:endParaRPr lang="es-ES" sz="1600" b="1" spc="-150" dirty="0">
                <a:latin typeface="Hero" panose="02000506000000020004" pitchFamily="50" charset="0"/>
              </a:endParaRPr>
            </a:p>
          </p:txBody>
        </p:sp>
      </p:grpSp>
      <p:grpSp>
        <p:nvGrpSpPr>
          <p:cNvPr id="4" name="Grupo 3">
            <a:extLst>
              <a:ext uri="{FF2B5EF4-FFF2-40B4-BE49-F238E27FC236}">
                <a16:creationId xmlns:a16="http://schemas.microsoft.com/office/drawing/2014/main" id="{5E38CA14-D155-4534-9711-B9F85D8BD5FA}"/>
              </a:ext>
              <a:ext uri="{C183D7F6-B498-43B3-948B-1728B52AA6E4}">
                <adec:decorative xmlns:adec="http://schemas.microsoft.com/office/drawing/2017/decorative" val="1"/>
              </a:ext>
            </a:extLst>
          </p:cNvPr>
          <p:cNvGrpSpPr/>
          <p:nvPr/>
        </p:nvGrpSpPr>
        <p:grpSpPr>
          <a:xfrm>
            <a:off x="36577" y="1276960"/>
            <a:ext cx="1442343" cy="1367170"/>
            <a:chOff x="10300090" y="3209315"/>
            <a:chExt cx="1442343" cy="1367170"/>
          </a:xfrm>
          <a:solidFill>
            <a:srgbClr val="81F7BF"/>
          </a:solidFill>
        </p:grpSpPr>
        <p:grpSp>
          <p:nvGrpSpPr>
            <p:cNvPr id="85" name="Grupo 84">
              <a:extLst>
                <a:ext uri="{FF2B5EF4-FFF2-40B4-BE49-F238E27FC236}">
                  <a16:creationId xmlns:a16="http://schemas.microsoft.com/office/drawing/2014/main" id="{5F0A2AF7-4F97-41ED-AE72-4C77A4E1BA22}"/>
                </a:ext>
              </a:extLst>
            </p:cNvPr>
            <p:cNvGrpSpPr/>
            <p:nvPr/>
          </p:nvGrpSpPr>
          <p:grpSpPr>
            <a:xfrm>
              <a:off x="10300090" y="3209315"/>
              <a:ext cx="1390649" cy="1367170"/>
              <a:chOff x="7414845" y="1819507"/>
              <a:chExt cx="2080158" cy="2265066"/>
            </a:xfrm>
            <a:grpFill/>
          </p:grpSpPr>
          <p:sp>
            <p:nvSpPr>
              <p:cNvPr id="86" name="Elipse 85">
                <a:extLst>
                  <a:ext uri="{FF2B5EF4-FFF2-40B4-BE49-F238E27FC236}">
                    <a16:creationId xmlns:a16="http://schemas.microsoft.com/office/drawing/2014/main" id="{85817AC1-4098-4CCE-ADC5-CE9CB8B4DC0B}"/>
                  </a:ext>
                </a:extLst>
              </p:cNvPr>
              <p:cNvSpPr/>
              <p:nvPr/>
            </p:nvSpPr>
            <p:spPr>
              <a:xfrm>
                <a:off x="7414845" y="1819507"/>
                <a:ext cx="2080158" cy="2265066"/>
              </a:xfrm>
              <a:prstGeom prst="ellipse">
                <a:avLst/>
              </a:prstGeom>
              <a:solidFill>
                <a:srgbClr val="27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7" name="Rectángulo 86">
                <a:extLst>
                  <a:ext uri="{FF2B5EF4-FFF2-40B4-BE49-F238E27FC236}">
                    <a16:creationId xmlns:a16="http://schemas.microsoft.com/office/drawing/2014/main" id="{DAD5C645-6E84-4DC9-91A4-0DB93FF4DAF0}"/>
                  </a:ext>
                </a:extLst>
              </p:cNvPr>
              <p:cNvSpPr/>
              <p:nvPr/>
            </p:nvSpPr>
            <p:spPr>
              <a:xfrm>
                <a:off x="7748587" y="2922399"/>
                <a:ext cx="1342673" cy="790362"/>
              </a:xfrm>
              <a:prstGeom prst="rect">
                <a:avLst/>
              </a:prstGeom>
              <a:noFill/>
              <a:ln>
                <a:noFill/>
              </a:ln>
            </p:spPr>
            <p:txBody>
              <a:bodyPr wrap="none">
                <a:spAutoFit/>
              </a:bodyPr>
              <a:lstStyle/>
              <a:p>
                <a:pPr algn="ctr">
                  <a:lnSpc>
                    <a:spcPts val="1500"/>
                  </a:lnSpc>
                </a:pPr>
                <a:r>
                  <a:rPr lang="en-US" sz="1600" b="1" dirty="0">
                    <a:latin typeface="Hero" panose="02000506000000020004" pitchFamily="50" charset="0"/>
                  </a:rPr>
                  <a:t>188</a:t>
                </a:r>
              </a:p>
              <a:p>
                <a:pPr algn="ctr">
                  <a:lnSpc>
                    <a:spcPts val="1500"/>
                  </a:lnSpc>
                </a:pPr>
                <a:r>
                  <a:rPr lang="en-US" sz="1400" b="1" dirty="0" err="1">
                    <a:latin typeface="Hero" panose="02000506000000020004" pitchFamily="50" charset="0"/>
                  </a:rPr>
                  <a:t>Membres</a:t>
                </a:r>
                <a:endParaRPr lang="es-ES" b="1" dirty="0">
                  <a:latin typeface="Hero" panose="02000506000000020004" pitchFamily="50" charset="0"/>
                </a:endParaRPr>
              </a:p>
            </p:txBody>
          </p:sp>
        </p:grpSp>
        <p:sp>
          <p:nvSpPr>
            <p:cNvPr id="88" name="Rectángulo 87">
              <a:extLst>
                <a:ext uri="{FF2B5EF4-FFF2-40B4-BE49-F238E27FC236}">
                  <a16:creationId xmlns:a16="http://schemas.microsoft.com/office/drawing/2014/main" id="{FB96C820-A54A-444A-8094-E04D4D857126}"/>
                </a:ext>
              </a:extLst>
            </p:cNvPr>
            <p:cNvSpPr/>
            <p:nvPr/>
          </p:nvSpPr>
          <p:spPr>
            <a:xfrm>
              <a:off x="10319475" y="3481677"/>
              <a:ext cx="1422958" cy="415755"/>
            </a:xfrm>
            <a:prstGeom prst="rect">
              <a:avLst/>
            </a:prstGeom>
            <a:noFill/>
          </p:spPr>
          <p:txBody>
            <a:bodyPr wrap="square" lIns="91440" tIns="45720" rIns="91440" bIns="45720" anchor="t">
              <a:spAutoFit/>
            </a:bodyPr>
            <a:lstStyle/>
            <a:p>
              <a:pPr algn="ctr">
                <a:lnSpc>
                  <a:spcPts val="1200"/>
                </a:lnSpc>
              </a:pPr>
              <a:r>
                <a:rPr lang="en-US" sz="1400" b="1" dirty="0">
                  <a:solidFill>
                    <a:schemeClr val="bg1"/>
                  </a:solidFill>
                  <a:latin typeface="Hero"/>
                </a:rPr>
                <a:t>OPC / ÉVÉNEMENTS</a:t>
              </a:r>
            </a:p>
          </p:txBody>
        </p:sp>
      </p:grpSp>
      <p:grpSp>
        <p:nvGrpSpPr>
          <p:cNvPr id="92" name="Grupo 91">
            <a:extLst>
              <a:ext uri="{FF2B5EF4-FFF2-40B4-BE49-F238E27FC236}">
                <a16:creationId xmlns:a16="http://schemas.microsoft.com/office/drawing/2014/main" id="{205F6BA2-4056-418E-9664-9B62B67DE4E1}"/>
              </a:ext>
              <a:ext uri="{C183D7F6-B498-43B3-948B-1728B52AA6E4}">
                <adec:decorative xmlns:adec="http://schemas.microsoft.com/office/drawing/2017/decorative" val="1"/>
              </a:ext>
            </a:extLst>
          </p:cNvPr>
          <p:cNvGrpSpPr/>
          <p:nvPr/>
        </p:nvGrpSpPr>
        <p:grpSpPr>
          <a:xfrm>
            <a:off x="5616889" y="3633826"/>
            <a:ext cx="1508736" cy="1404305"/>
            <a:chOff x="7702772" y="1628149"/>
            <a:chExt cx="2035037" cy="2035036"/>
          </a:xfrm>
          <a:solidFill>
            <a:srgbClr val="EEEA48"/>
          </a:solidFill>
        </p:grpSpPr>
        <p:sp>
          <p:nvSpPr>
            <p:cNvPr id="93" name="Elipse 92">
              <a:extLst>
                <a:ext uri="{FF2B5EF4-FFF2-40B4-BE49-F238E27FC236}">
                  <a16:creationId xmlns:a16="http://schemas.microsoft.com/office/drawing/2014/main" id="{C8054397-7476-4834-BB76-3864D8C0031F}"/>
                </a:ext>
              </a:extLst>
            </p:cNvPr>
            <p:cNvSpPr/>
            <p:nvPr/>
          </p:nvSpPr>
          <p:spPr>
            <a:xfrm>
              <a:off x="7702772" y="1628149"/>
              <a:ext cx="2035037" cy="2035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Rectángulo 93">
              <a:extLst>
                <a:ext uri="{FF2B5EF4-FFF2-40B4-BE49-F238E27FC236}">
                  <a16:creationId xmlns:a16="http://schemas.microsoft.com/office/drawing/2014/main" id="{7D51DFE5-313B-434B-AFB2-6BE8E5432F67}"/>
                </a:ext>
              </a:extLst>
            </p:cNvPr>
            <p:cNvSpPr/>
            <p:nvPr/>
          </p:nvSpPr>
          <p:spPr>
            <a:xfrm>
              <a:off x="7875249" y="1837266"/>
              <a:ext cx="1741858" cy="1308300"/>
            </a:xfrm>
            <a:prstGeom prst="rect">
              <a:avLst/>
            </a:prstGeom>
            <a:noFill/>
          </p:spPr>
          <p:txBody>
            <a:bodyPr wrap="none">
              <a:spAutoFit/>
            </a:bodyPr>
            <a:lstStyle/>
            <a:p>
              <a:pPr algn="ctr"/>
              <a:r>
                <a:rPr lang="en-US" sz="1800" b="1" spc="-150" dirty="0">
                  <a:solidFill>
                    <a:schemeClr val="bg1"/>
                  </a:solidFill>
                  <a:latin typeface="Hero" panose="02000506000000020004" pitchFamily="50" charset="0"/>
                </a:rPr>
                <a:t>LOCATION</a:t>
              </a:r>
            </a:p>
            <a:p>
              <a:pPr algn="ctr"/>
              <a:r>
                <a:rPr lang="en-US" sz="1800" b="1" spc="-150" dirty="0">
                  <a:solidFill>
                    <a:schemeClr val="bg1"/>
                  </a:solidFill>
                  <a:latin typeface="Hero" panose="02000506000000020004" pitchFamily="50" charset="0"/>
                </a:rPr>
                <a:t>VÉHICULES</a:t>
              </a:r>
            </a:p>
            <a:p>
              <a:pPr algn="ctr">
                <a:lnSpc>
                  <a:spcPts val="2000"/>
                </a:lnSpc>
              </a:pPr>
              <a:r>
                <a:rPr lang="en-US" b="1" spc="-150" dirty="0">
                  <a:latin typeface="Hero" panose="02000506000000020004" pitchFamily="50" charset="0"/>
                </a:rPr>
                <a:t>125 </a:t>
              </a:r>
              <a:r>
                <a:rPr lang="en-US" b="1" spc="-150" dirty="0" err="1">
                  <a:latin typeface="Hero" panose="02000506000000020004" pitchFamily="50" charset="0"/>
                </a:rPr>
                <a:t>Membres</a:t>
              </a:r>
              <a:endParaRPr lang="es-ES" b="1" spc="-150" dirty="0">
                <a:latin typeface="Hero" panose="02000506000000020004" pitchFamily="50" charset="0"/>
              </a:endParaRPr>
            </a:p>
          </p:txBody>
        </p:sp>
      </p:grpSp>
      <p:sp>
        <p:nvSpPr>
          <p:cNvPr id="95" name="Rectángulo 94">
            <a:extLst>
              <a:ext uri="{FF2B5EF4-FFF2-40B4-BE49-F238E27FC236}">
                <a16:creationId xmlns:a16="http://schemas.microsoft.com/office/drawing/2014/main" id="{93B115B7-AE44-4873-A1DC-CDE5CE9569DF}"/>
              </a:ext>
              <a:ext uri="{C183D7F6-B498-43B3-948B-1728B52AA6E4}">
                <adec:decorative xmlns:adec="http://schemas.microsoft.com/office/drawing/2017/decorative" val="1"/>
              </a:ext>
            </a:extLst>
          </p:cNvPr>
          <p:cNvSpPr/>
          <p:nvPr/>
        </p:nvSpPr>
        <p:spPr>
          <a:xfrm>
            <a:off x="10545857" y="1589382"/>
            <a:ext cx="1350626" cy="882293"/>
          </a:xfrm>
          <a:prstGeom prst="rect">
            <a:avLst/>
          </a:prstGeom>
        </p:spPr>
        <p:txBody>
          <a:bodyPr wrap="none">
            <a:spAutoFit/>
          </a:bodyPr>
          <a:lstStyle/>
          <a:p>
            <a:pPr algn="ctr"/>
            <a:r>
              <a:rPr lang="en-US" b="1" spc="-150" dirty="0">
                <a:solidFill>
                  <a:schemeClr val="bg1"/>
                </a:solidFill>
                <a:latin typeface="Hero" panose="02000506000000020004" pitchFamily="50" charset="0"/>
              </a:rPr>
              <a:t>CONSULTANTS</a:t>
            </a:r>
          </a:p>
          <a:p>
            <a:pPr algn="ctr">
              <a:lnSpc>
                <a:spcPts val="2000"/>
              </a:lnSpc>
            </a:pPr>
            <a:r>
              <a:rPr lang="en-US" sz="2400" b="1" spc="-150" dirty="0">
                <a:latin typeface="Hero" panose="02000506000000020004" pitchFamily="50" charset="0"/>
              </a:rPr>
              <a:t>695</a:t>
            </a:r>
          </a:p>
          <a:p>
            <a:pPr algn="ctr">
              <a:lnSpc>
                <a:spcPts val="2000"/>
              </a:lnSpc>
            </a:pPr>
            <a:r>
              <a:rPr lang="en-US" b="1" spc="-150" dirty="0" err="1">
                <a:latin typeface="Hero" panose="02000506000000020004" pitchFamily="50" charset="0"/>
              </a:rPr>
              <a:t>Membres</a:t>
            </a:r>
            <a:endParaRPr lang="es-ES" sz="2400" b="1" spc="-150" dirty="0">
              <a:latin typeface="Hero" panose="02000506000000020004" pitchFamily="50" charset="0"/>
            </a:endParaRPr>
          </a:p>
        </p:txBody>
      </p:sp>
      <p:grpSp>
        <p:nvGrpSpPr>
          <p:cNvPr id="96" name="Grupo 95">
            <a:extLst>
              <a:ext uri="{FF2B5EF4-FFF2-40B4-BE49-F238E27FC236}">
                <a16:creationId xmlns:a16="http://schemas.microsoft.com/office/drawing/2014/main" id="{70CB277B-4350-405A-BAA7-62E9CFF94E7C}"/>
              </a:ext>
              <a:ext uri="{C183D7F6-B498-43B3-948B-1728B52AA6E4}">
                <adec:decorative xmlns:adec="http://schemas.microsoft.com/office/drawing/2017/decorative" val="1"/>
              </a:ext>
            </a:extLst>
          </p:cNvPr>
          <p:cNvGrpSpPr/>
          <p:nvPr/>
        </p:nvGrpSpPr>
        <p:grpSpPr>
          <a:xfrm>
            <a:off x="9323986" y="4838641"/>
            <a:ext cx="1510039" cy="1478237"/>
            <a:chOff x="7680050" y="2169638"/>
            <a:chExt cx="1880197" cy="1838727"/>
          </a:xfrm>
          <a:solidFill>
            <a:srgbClr val="84EA08"/>
          </a:solidFill>
        </p:grpSpPr>
        <p:sp>
          <p:nvSpPr>
            <p:cNvPr id="97" name="Elipse 96">
              <a:extLst>
                <a:ext uri="{FF2B5EF4-FFF2-40B4-BE49-F238E27FC236}">
                  <a16:creationId xmlns:a16="http://schemas.microsoft.com/office/drawing/2014/main" id="{B6F2EF1F-2F37-4256-BE76-284C2B3E92BD}"/>
                </a:ext>
              </a:extLst>
            </p:cNvPr>
            <p:cNvSpPr/>
            <p:nvPr/>
          </p:nvSpPr>
          <p:spPr>
            <a:xfrm>
              <a:off x="7680050" y="2169638"/>
              <a:ext cx="1880197" cy="18387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8" name="Rectángulo 97">
              <a:extLst>
                <a:ext uri="{FF2B5EF4-FFF2-40B4-BE49-F238E27FC236}">
                  <a16:creationId xmlns:a16="http://schemas.microsoft.com/office/drawing/2014/main" id="{0AC3F4A3-B433-4598-A65D-55C842FB4CCE}"/>
                </a:ext>
              </a:extLst>
            </p:cNvPr>
            <p:cNvSpPr/>
            <p:nvPr/>
          </p:nvSpPr>
          <p:spPr>
            <a:xfrm>
              <a:off x="8081480" y="3075616"/>
              <a:ext cx="1077334" cy="631993"/>
            </a:xfrm>
            <a:prstGeom prst="rect">
              <a:avLst/>
            </a:prstGeom>
            <a:grpFill/>
          </p:spPr>
          <p:txBody>
            <a:bodyPr wrap="none">
              <a:spAutoFit/>
            </a:bodyPr>
            <a:lstStyle/>
            <a:p>
              <a:pPr algn="ctr"/>
              <a:r>
                <a:rPr lang="en-US" sz="1600" b="1" spc="-150" dirty="0">
                  <a:latin typeface="Hero" panose="02000506000000020004" pitchFamily="50" charset="0"/>
                </a:rPr>
                <a:t>73</a:t>
              </a:r>
            </a:p>
            <a:p>
              <a:pPr algn="ctr">
                <a:lnSpc>
                  <a:spcPts val="1200"/>
                </a:lnSpc>
              </a:pPr>
              <a:r>
                <a:rPr lang="en-US" sz="1600" b="1" spc="-150" dirty="0" err="1">
                  <a:latin typeface="Hero" panose="02000506000000020004" pitchFamily="50" charset="0"/>
                </a:rPr>
                <a:t>Membres</a:t>
              </a:r>
              <a:endParaRPr lang="es-ES" sz="2000" b="1" spc="-150" dirty="0">
                <a:latin typeface="Hero" panose="02000506000000020004" pitchFamily="50" charset="0"/>
              </a:endParaRPr>
            </a:p>
          </p:txBody>
        </p:sp>
      </p:grpSp>
      <p:sp>
        <p:nvSpPr>
          <p:cNvPr id="99" name="Rectángulo 98">
            <a:extLst>
              <a:ext uri="{FF2B5EF4-FFF2-40B4-BE49-F238E27FC236}">
                <a16:creationId xmlns:a16="http://schemas.microsoft.com/office/drawing/2014/main" id="{7CF45136-93B3-4B5E-8A92-E647CAE7569E}"/>
              </a:ext>
              <a:ext uri="{C183D7F6-B498-43B3-948B-1728B52AA6E4}">
                <adec:decorative xmlns:adec="http://schemas.microsoft.com/office/drawing/2017/decorative" val="1"/>
              </a:ext>
            </a:extLst>
          </p:cNvPr>
          <p:cNvSpPr/>
          <p:nvPr/>
        </p:nvSpPr>
        <p:spPr>
          <a:xfrm>
            <a:off x="9214978" y="5058963"/>
            <a:ext cx="1740429" cy="600164"/>
          </a:xfrm>
          <a:prstGeom prst="rect">
            <a:avLst/>
          </a:prstGeom>
        </p:spPr>
        <p:txBody>
          <a:bodyPr wrap="square">
            <a:spAutoFit/>
          </a:bodyPr>
          <a:lstStyle/>
          <a:p>
            <a:pPr algn="ctr"/>
            <a:r>
              <a:rPr lang="en-US" sz="1100" b="1" dirty="0">
                <a:solidFill>
                  <a:schemeClr val="bg1"/>
                </a:solidFill>
                <a:latin typeface="Hero" panose="02000506000000020004" pitchFamily="50" charset="0"/>
              </a:rPr>
              <a:t>TOUR</a:t>
            </a:r>
          </a:p>
          <a:p>
            <a:pPr algn="ctr"/>
            <a:r>
              <a:rPr lang="en-US" sz="1100" b="1" dirty="0">
                <a:solidFill>
                  <a:schemeClr val="bg1"/>
                </a:solidFill>
                <a:latin typeface="Hero" panose="02000506000000020004" pitchFamily="50" charset="0"/>
              </a:rPr>
              <a:t>OPÉRATEUR VOYAGEUR </a:t>
            </a:r>
          </a:p>
        </p:txBody>
      </p:sp>
      <p:sp>
        <p:nvSpPr>
          <p:cNvPr id="103" name="Rectángulo 102">
            <a:extLst>
              <a:ext uri="{FF2B5EF4-FFF2-40B4-BE49-F238E27FC236}">
                <a16:creationId xmlns:a16="http://schemas.microsoft.com/office/drawing/2014/main" id="{6F90F724-7A1F-496F-8992-051D2D958CF7}"/>
              </a:ext>
              <a:ext uri="{C183D7F6-B498-43B3-948B-1728B52AA6E4}">
                <adec:decorative xmlns:adec="http://schemas.microsoft.com/office/drawing/2017/decorative" val="1"/>
              </a:ext>
            </a:extLst>
          </p:cNvPr>
          <p:cNvSpPr/>
          <p:nvPr/>
        </p:nvSpPr>
        <p:spPr>
          <a:xfrm>
            <a:off x="9924266" y="4099766"/>
            <a:ext cx="1399649" cy="523220"/>
          </a:xfrm>
          <a:prstGeom prst="rect">
            <a:avLst/>
          </a:prstGeom>
        </p:spPr>
        <p:txBody>
          <a:bodyPr wrap="square">
            <a:spAutoFit/>
          </a:bodyPr>
          <a:lstStyle/>
          <a:p>
            <a:pPr algn="ctr"/>
            <a:r>
              <a:rPr lang="en-US" sz="1400" b="1" dirty="0">
                <a:solidFill>
                  <a:schemeClr val="bg1"/>
                </a:solidFill>
                <a:latin typeface="Hero" panose="02000506000000020004" pitchFamily="50" charset="0"/>
              </a:rPr>
              <a:t>CLUBS</a:t>
            </a:r>
          </a:p>
          <a:p>
            <a:pPr algn="ctr"/>
            <a:r>
              <a:rPr lang="en-US" sz="1400" b="1" dirty="0">
                <a:solidFill>
                  <a:schemeClr val="bg1"/>
                </a:solidFill>
                <a:latin typeface="Hero" panose="02000506000000020004" pitchFamily="50" charset="0"/>
              </a:rPr>
              <a:t>DE GOLF</a:t>
            </a:r>
          </a:p>
        </p:txBody>
      </p:sp>
      <p:sp>
        <p:nvSpPr>
          <p:cNvPr id="3" name="Rectángulo 2">
            <a:extLst>
              <a:ext uri="{FF2B5EF4-FFF2-40B4-BE49-F238E27FC236}">
                <a16:creationId xmlns:a16="http://schemas.microsoft.com/office/drawing/2014/main" id="{83979843-7C0B-4783-BA49-AB19432393B4}"/>
              </a:ext>
              <a:ext uri="{C183D7F6-B498-43B3-948B-1728B52AA6E4}">
                <adec:decorative xmlns:adec="http://schemas.microsoft.com/office/drawing/2017/decorative" val="1"/>
              </a:ext>
            </a:extLst>
          </p:cNvPr>
          <p:cNvSpPr/>
          <p:nvPr/>
        </p:nvSpPr>
        <p:spPr>
          <a:xfrm>
            <a:off x="849580" y="5507897"/>
            <a:ext cx="1938324" cy="492443"/>
          </a:xfrm>
          <a:prstGeom prst="rect">
            <a:avLst/>
          </a:prstGeom>
        </p:spPr>
        <p:txBody>
          <a:bodyPr wrap="square">
            <a:spAutoFit/>
          </a:bodyPr>
          <a:lstStyle/>
          <a:p>
            <a:pPr algn="ctr"/>
            <a:r>
              <a:rPr lang="en-US" sz="1300" b="1" dirty="0">
                <a:solidFill>
                  <a:schemeClr val="bg1"/>
                </a:solidFill>
                <a:latin typeface="Hero" panose="02000506000000020004" pitchFamily="50" charset="0"/>
              </a:rPr>
              <a:t>TOUR OPÉRATEUR</a:t>
            </a:r>
          </a:p>
          <a:p>
            <a:pPr algn="ctr"/>
            <a:r>
              <a:rPr lang="en-US" sz="1300" b="1" dirty="0">
                <a:solidFill>
                  <a:schemeClr val="bg1"/>
                </a:solidFill>
                <a:latin typeface="Hero" panose="02000506000000020004" pitchFamily="50" charset="0"/>
              </a:rPr>
              <a:t>ÉMERGENT</a:t>
            </a:r>
          </a:p>
        </p:txBody>
      </p:sp>
      <p:grpSp>
        <p:nvGrpSpPr>
          <p:cNvPr id="104" name="Grupo 103">
            <a:extLst>
              <a:ext uri="{FF2B5EF4-FFF2-40B4-BE49-F238E27FC236}">
                <a16:creationId xmlns:a16="http://schemas.microsoft.com/office/drawing/2014/main" id="{DC5BEDEC-B258-449C-8D88-CA431E556643}"/>
              </a:ext>
              <a:ext uri="{C183D7F6-B498-43B3-948B-1728B52AA6E4}">
                <adec:decorative xmlns:adec="http://schemas.microsoft.com/office/drawing/2017/decorative" val="1"/>
              </a:ext>
            </a:extLst>
          </p:cNvPr>
          <p:cNvGrpSpPr/>
          <p:nvPr/>
        </p:nvGrpSpPr>
        <p:grpSpPr>
          <a:xfrm>
            <a:off x="2663123" y="1399560"/>
            <a:ext cx="1267251" cy="1202702"/>
            <a:chOff x="7677149" y="1985498"/>
            <a:chExt cx="2389898" cy="2347435"/>
          </a:xfrm>
          <a:solidFill>
            <a:srgbClr val="A3BFD9"/>
          </a:solidFill>
        </p:grpSpPr>
        <p:sp>
          <p:nvSpPr>
            <p:cNvPr id="105" name="Elipse 104">
              <a:extLst>
                <a:ext uri="{FF2B5EF4-FFF2-40B4-BE49-F238E27FC236}">
                  <a16:creationId xmlns:a16="http://schemas.microsoft.com/office/drawing/2014/main" id="{C271EE94-BE11-48A6-8B1A-2C7335C6C846}"/>
                </a:ext>
              </a:extLst>
            </p:cNvPr>
            <p:cNvSpPr/>
            <p:nvPr/>
          </p:nvSpPr>
          <p:spPr>
            <a:xfrm>
              <a:off x="7677149" y="1985498"/>
              <a:ext cx="2347435" cy="2347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Rectángulo 105">
              <a:extLst>
                <a:ext uri="{FF2B5EF4-FFF2-40B4-BE49-F238E27FC236}">
                  <a16:creationId xmlns:a16="http://schemas.microsoft.com/office/drawing/2014/main" id="{08D8CE7B-6705-46DE-B0F5-620020E60404}"/>
                </a:ext>
              </a:extLst>
            </p:cNvPr>
            <p:cNvSpPr/>
            <p:nvPr/>
          </p:nvSpPr>
          <p:spPr>
            <a:xfrm>
              <a:off x="7688308" y="2143313"/>
              <a:ext cx="2378739" cy="1862227"/>
            </a:xfrm>
            <a:prstGeom prst="rect">
              <a:avLst/>
            </a:prstGeom>
            <a:noFill/>
            <a:ln>
              <a:noFill/>
            </a:ln>
          </p:spPr>
          <p:txBody>
            <a:bodyPr wrap="square" lIns="91440" tIns="45720" rIns="91440" bIns="45720" anchor="t">
              <a:spAutoFit/>
            </a:bodyPr>
            <a:lstStyle/>
            <a:p>
              <a:pPr algn="ctr"/>
              <a:r>
                <a:rPr lang="en-US" sz="1400" b="1" spc="-150" dirty="0">
                  <a:solidFill>
                    <a:schemeClr val="bg1"/>
                  </a:solidFill>
                  <a:latin typeface="Hero"/>
                </a:rPr>
                <a:t>ASS. </a:t>
              </a:r>
              <a:endParaRPr lang="en-US" sz="1400" b="1" spc="-150" dirty="0">
                <a:solidFill>
                  <a:schemeClr val="bg1"/>
                </a:solidFill>
                <a:latin typeface="Hero" panose="02000506000000020004" pitchFamily="50" charset="0"/>
              </a:endParaRPr>
            </a:p>
            <a:p>
              <a:pPr algn="ctr"/>
              <a:r>
                <a:rPr lang="en-US" sz="1400" b="1" spc="-150" dirty="0">
                  <a:solidFill>
                    <a:schemeClr val="bg1"/>
                  </a:solidFill>
                  <a:latin typeface="Hero" panose="02000506000000020004" pitchFamily="50" charset="0"/>
                </a:rPr>
                <a:t>LIGNES </a:t>
              </a:r>
            </a:p>
            <a:p>
              <a:pPr algn="ctr"/>
              <a:r>
                <a:rPr lang="en-US" sz="1400" b="1" spc="-150" dirty="0">
                  <a:solidFill>
                    <a:schemeClr val="bg1"/>
                  </a:solidFill>
                  <a:latin typeface="Hero" panose="02000506000000020004" pitchFamily="50" charset="0"/>
                </a:rPr>
                <a:t>AÉRIENNES</a:t>
              </a:r>
            </a:p>
            <a:p>
              <a:pPr algn="ctr"/>
              <a:r>
                <a:rPr lang="en-US" sz="1400" b="1" spc="-150" dirty="0">
                  <a:latin typeface="Hero" panose="02000506000000020004" pitchFamily="50" charset="0"/>
                </a:rPr>
                <a:t>12  </a:t>
              </a:r>
              <a:r>
                <a:rPr lang="en-US" sz="1400" b="1" spc="-150" dirty="0" err="1">
                  <a:latin typeface="Hero" panose="02000506000000020004" pitchFamily="50" charset="0"/>
                </a:rPr>
                <a:t>Membres</a:t>
              </a:r>
              <a:endParaRPr lang="es-ES" sz="2400" b="1" spc="-150" dirty="0">
                <a:latin typeface="Hero" panose="02000506000000020004" pitchFamily="50" charset="0"/>
              </a:endParaRPr>
            </a:p>
          </p:txBody>
        </p:sp>
      </p:grpSp>
      <p:grpSp>
        <p:nvGrpSpPr>
          <p:cNvPr id="107" name="Grupo 106">
            <a:extLst>
              <a:ext uri="{FF2B5EF4-FFF2-40B4-BE49-F238E27FC236}">
                <a16:creationId xmlns:a16="http://schemas.microsoft.com/office/drawing/2014/main" id="{E141F8F4-59BA-4108-907A-33159DE5DF6F}"/>
              </a:ext>
              <a:ext uri="{C183D7F6-B498-43B3-948B-1728B52AA6E4}">
                <adec:decorative xmlns:adec="http://schemas.microsoft.com/office/drawing/2017/decorative" val="1"/>
              </a:ext>
            </a:extLst>
          </p:cNvPr>
          <p:cNvGrpSpPr/>
          <p:nvPr/>
        </p:nvGrpSpPr>
        <p:grpSpPr>
          <a:xfrm>
            <a:off x="10730118" y="4675283"/>
            <a:ext cx="1412899" cy="1305871"/>
            <a:chOff x="7586217" y="2067412"/>
            <a:chExt cx="2201909" cy="2174892"/>
          </a:xfrm>
          <a:solidFill>
            <a:srgbClr val="FDC3F6"/>
          </a:solidFill>
        </p:grpSpPr>
        <p:sp>
          <p:nvSpPr>
            <p:cNvPr id="108" name="Elipse 107">
              <a:extLst>
                <a:ext uri="{FF2B5EF4-FFF2-40B4-BE49-F238E27FC236}">
                  <a16:creationId xmlns:a16="http://schemas.microsoft.com/office/drawing/2014/main" id="{992BF017-202A-458F-AEDD-11CF7EE91917}"/>
                </a:ext>
              </a:extLst>
            </p:cNvPr>
            <p:cNvSpPr/>
            <p:nvPr/>
          </p:nvSpPr>
          <p:spPr>
            <a:xfrm>
              <a:off x="7586217" y="2067412"/>
              <a:ext cx="2201909" cy="21748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Rectángulo 108">
              <a:extLst>
                <a:ext uri="{FF2B5EF4-FFF2-40B4-BE49-F238E27FC236}">
                  <a16:creationId xmlns:a16="http://schemas.microsoft.com/office/drawing/2014/main" id="{474692B0-5766-4B9D-A342-EB4AB8F40AAE}"/>
                </a:ext>
              </a:extLst>
            </p:cNvPr>
            <p:cNvSpPr/>
            <p:nvPr/>
          </p:nvSpPr>
          <p:spPr>
            <a:xfrm>
              <a:off x="7924051" y="3145720"/>
              <a:ext cx="1429755" cy="774123"/>
            </a:xfrm>
            <a:prstGeom prst="rect">
              <a:avLst/>
            </a:prstGeom>
            <a:noFill/>
          </p:spPr>
          <p:txBody>
            <a:bodyPr wrap="none">
              <a:spAutoFit/>
            </a:bodyPr>
            <a:lstStyle/>
            <a:p>
              <a:pPr algn="ctr">
                <a:lnSpc>
                  <a:spcPts val="1500"/>
                </a:lnSpc>
              </a:pPr>
              <a:r>
                <a:rPr lang="en-US" sz="1600" b="1" dirty="0">
                  <a:latin typeface="Hero" panose="02000506000000020004" pitchFamily="50" charset="0"/>
                </a:rPr>
                <a:t>40</a:t>
              </a:r>
            </a:p>
            <a:p>
              <a:pPr algn="ctr">
                <a:lnSpc>
                  <a:spcPts val="1500"/>
                </a:lnSpc>
              </a:pPr>
              <a:r>
                <a:rPr lang="en-US" sz="1200" b="1" dirty="0" err="1">
                  <a:latin typeface="Hero" panose="02000506000000020004" pitchFamily="50" charset="0"/>
                </a:rPr>
                <a:t>Membres</a:t>
              </a:r>
              <a:endParaRPr lang="es-ES" b="1" dirty="0">
                <a:latin typeface="Hero" panose="02000506000000020004" pitchFamily="50" charset="0"/>
              </a:endParaRPr>
            </a:p>
          </p:txBody>
        </p:sp>
      </p:grpSp>
      <p:sp>
        <p:nvSpPr>
          <p:cNvPr id="110" name="Rectángulo 109">
            <a:extLst>
              <a:ext uri="{FF2B5EF4-FFF2-40B4-BE49-F238E27FC236}">
                <a16:creationId xmlns:a16="http://schemas.microsoft.com/office/drawing/2014/main" id="{E980CB69-E8DC-4056-9B59-A32472AD27F3}"/>
              </a:ext>
              <a:ext uri="{C183D7F6-B498-43B3-948B-1728B52AA6E4}">
                <adec:decorative xmlns:adec="http://schemas.microsoft.com/office/drawing/2017/decorative" val="1"/>
              </a:ext>
            </a:extLst>
          </p:cNvPr>
          <p:cNvSpPr/>
          <p:nvPr/>
        </p:nvSpPr>
        <p:spPr>
          <a:xfrm>
            <a:off x="10753103" y="4856957"/>
            <a:ext cx="1399649" cy="523220"/>
          </a:xfrm>
          <a:prstGeom prst="rect">
            <a:avLst/>
          </a:prstGeom>
        </p:spPr>
        <p:txBody>
          <a:bodyPr wrap="square">
            <a:spAutoFit/>
          </a:bodyPr>
          <a:lstStyle/>
          <a:p>
            <a:pPr algn="ctr"/>
            <a:r>
              <a:rPr lang="en-US" sz="1400" b="1" dirty="0">
                <a:solidFill>
                  <a:schemeClr val="bg1"/>
                </a:solidFill>
                <a:latin typeface="Hero" panose="02000506000000020004" pitchFamily="50" charset="0"/>
              </a:rPr>
              <a:t>ASSURANCE VOYAGE </a:t>
            </a:r>
          </a:p>
        </p:txBody>
      </p:sp>
      <p:grpSp>
        <p:nvGrpSpPr>
          <p:cNvPr id="111" name="Grupo 110">
            <a:extLst>
              <a:ext uri="{FF2B5EF4-FFF2-40B4-BE49-F238E27FC236}">
                <a16:creationId xmlns:a16="http://schemas.microsoft.com/office/drawing/2014/main" id="{ABB26003-4A57-41E0-BF83-33F5AECEE59B}"/>
              </a:ext>
              <a:ext uri="{C183D7F6-B498-43B3-948B-1728B52AA6E4}">
                <adec:decorative xmlns:adec="http://schemas.microsoft.com/office/drawing/2017/decorative" val="1"/>
              </a:ext>
            </a:extLst>
          </p:cNvPr>
          <p:cNvGrpSpPr/>
          <p:nvPr/>
        </p:nvGrpSpPr>
        <p:grpSpPr>
          <a:xfrm>
            <a:off x="6856468" y="4224137"/>
            <a:ext cx="1394732" cy="1444066"/>
            <a:chOff x="7677151" y="1885684"/>
            <a:chExt cx="1852733" cy="1938714"/>
          </a:xfrm>
          <a:solidFill>
            <a:srgbClr val="F38989"/>
          </a:solidFill>
        </p:grpSpPr>
        <p:sp>
          <p:nvSpPr>
            <p:cNvPr id="112" name="Elipse 111">
              <a:extLst>
                <a:ext uri="{FF2B5EF4-FFF2-40B4-BE49-F238E27FC236}">
                  <a16:creationId xmlns:a16="http://schemas.microsoft.com/office/drawing/2014/main" id="{85B99E6D-3238-4832-8658-D257B6A91A59}"/>
                </a:ext>
              </a:extLst>
            </p:cNvPr>
            <p:cNvSpPr/>
            <p:nvPr/>
          </p:nvSpPr>
          <p:spPr>
            <a:xfrm>
              <a:off x="7677151" y="2001184"/>
              <a:ext cx="1852733" cy="1823214"/>
            </a:xfrm>
            <a:prstGeom prst="ellipse">
              <a:avLst/>
            </a:prstGeom>
            <a:solidFill>
              <a:srgbClr val="71A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112">
              <a:extLst>
                <a:ext uri="{FF2B5EF4-FFF2-40B4-BE49-F238E27FC236}">
                  <a16:creationId xmlns:a16="http://schemas.microsoft.com/office/drawing/2014/main" id="{DBFC4ABC-F7ED-4A0B-B290-8305585C8A14}"/>
                </a:ext>
              </a:extLst>
            </p:cNvPr>
            <p:cNvSpPr/>
            <p:nvPr/>
          </p:nvSpPr>
          <p:spPr>
            <a:xfrm>
              <a:off x="7767303" y="1885684"/>
              <a:ext cx="1708296" cy="185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50" dirty="0">
                  <a:solidFill>
                    <a:schemeClr val="bg1"/>
                  </a:solidFill>
                  <a:latin typeface="Hero" panose="02000506000000020004" pitchFamily="50" charset="0"/>
                </a:rPr>
                <a:t>TOURISM </a:t>
              </a:r>
            </a:p>
            <a:p>
              <a:pPr algn="ctr"/>
              <a:r>
                <a:rPr lang="en-US" b="1" spc="-150" dirty="0">
                  <a:solidFill>
                    <a:schemeClr val="bg1"/>
                  </a:solidFill>
                  <a:latin typeface="Hero" panose="02000506000000020004" pitchFamily="50" charset="0"/>
                </a:rPr>
                <a:t>SPORTIF</a:t>
              </a:r>
            </a:p>
            <a:p>
              <a:pPr algn="ctr">
                <a:lnSpc>
                  <a:spcPts val="1700"/>
                </a:lnSpc>
              </a:pPr>
              <a:r>
                <a:rPr lang="en-US" sz="1600" b="1" spc="-150" dirty="0">
                  <a:solidFill>
                    <a:schemeClr val="tx1"/>
                  </a:solidFill>
                  <a:latin typeface="Hero" panose="02000506000000020004" pitchFamily="50" charset="0"/>
                </a:rPr>
                <a:t>33  </a:t>
              </a:r>
              <a:r>
                <a:rPr lang="en-US" sz="1600" b="1" spc="-150" dirty="0" err="1">
                  <a:solidFill>
                    <a:schemeClr val="tx1"/>
                  </a:solidFill>
                  <a:latin typeface="Hero" panose="02000506000000020004" pitchFamily="50" charset="0"/>
                </a:rPr>
                <a:t>Membres</a:t>
              </a:r>
              <a:endParaRPr lang="es-ES" sz="1600" b="1" spc="-150" dirty="0">
                <a:solidFill>
                  <a:schemeClr val="tx1"/>
                </a:solidFill>
                <a:latin typeface="Hero" panose="02000506000000020004" pitchFamily="50" charset="0"/>
              </a:endParaRPr>
            </a:p>
          </p:txBody>
        </p:sp>
      </p:grpSp>
      <p:grpSp>
        <p:nvGrpSpPr>
          <p:cNvPr id="122" name="Grupo 121">
            <a:extLst>
              <a:ext uri="{FF2B5EF4-FFF2-40B4-BE49-F238E27FC236}">
                <a16:creationId xmlns:a16="http://schemas.microsoft.com/office/drawing/2014/main" id="{F6CF9F11-9BEF-404E-9F98-2EF4A2D9CF53}"/>
              </a:ext>
              <a:ext uri="{C183D7F6-B498-43B3-948B-1728B52AA6E4}">
                <adec:decorative xmlns:adec="http://schemas.microsoft.com/office/drawing/2017/decorative" val="1"/>
              </a:ext>
            </a:extLst>
          </p:cNvPr>
          <p:cNvGrpSpPr/>
          <p:nvPr/>
        </p:nvGrpSpPr>
        <p:grpSpPr>
          <a:xfrm>
            <a:off x="1542053" y="3755873"/>
            <a:ext cx="1714249" cy="1621165"/>
            <a:chOff x="7874619" y="3316806"/>
            <a:chExt cx="1225230" cy="1251861"/>
          </a:xfrm>
        </p:grpSpPr>
        <p:sp>
          <p:nvSpPr>
            <p:cNvPr id="123" name="Elipse 122">
              <a:extLst>
                <a:ext uri="{FF2B5EF4-FFF2-40B4-BE49-F238E27FC236}">
                  <a16:creationId xmlns:a16="http://schemas.microsoft.com/office/drawing/2014/main" id="{6B7B2424-034B-42D5-9C27-FFFE917FB3E0}"/>
                </a:ext>
              </a:extLst>
            </p:cNvPr>
            <p:cNvSpPr/>
            <p:nvPr/>
          </p:nvSpPr>
          <p:spPr>
            <a:xfrm>
              <a:off x="7874619" y="3316806"/>
              <a:ext cx="1225230" cy="1251861"/>
            </a:xfrm>
            <a:prstGeom prst="ellipse">
              <a:avLst/>
            </a:prstGeom>
            <a:solidFill>
              <a:srgbClr val="01D0D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Rectángulo 123">
              <a:extLst>
                <a:ext uri="{FF2B5EF4-FFF2-40B4-BE49-F238E27FC236}">
                  <a16:creationId xmlns:a16="http://schemas.microsoft.com/office/drawing/2014/main" id="{66AD5368-D33A-4D15-9686-2DF32E9CEDF7}"/>
                </a:ext>
              </a:extLst>
            </p:cNvPr>
            <p:cNvSpPr/>
            <p:nvPr/>
          </p:nvSpPr>
          <p:spPr>
            <a:xfrm>
              <a:off x="8079553" y="3501920"/>
              <a:ext cx="810756" cy="821428"/>
            </a:xfrm>
            <a:prstGeom prst="rect">
              <a:avLst/>
            </a:prstGeom>
          </p:spPr>
          <p:txBody>
            <a:bodyPr wrap="none">
              <a:spAutoFit/>
            </a:bodyPr>
            <a:lstStyle/>
            <a:p>
              <a:pPr algn="ctr">
                <a:lnSpc>
                  <a:spcPts val="2500"/>
                </a:lnSpc>
              </a:pPr>
              <a:r>
                <a:rPr lang="en-US" b="1" spc="-150" dirty="0">
                  <a:solidFill>
                    <a:schemeClr val="bg1"/>
                  </a:solidFill>
                  <a:latin typeface="Hero" panose="02000506000000020004" pitchFamily="50" charset="0"/>
                </a:rPr>
                <a:t>ASSOC</a:t>
              </a:r>
              <a:r>
                <a:rPr lang="en-US" sz="1800" b="1" spc="-150" dirty="0">
                  <a:solidFill>
                    <a:schemeClr val="bg1"/>
                  </a:solidFill>
                  <a:latin typeface="Hero" panose="02000506000000020004" pitchFamily="50" charset="0"/>
                </a:rPr>
                <a:t>.</a:t>
              </a:r>
            </a:p>
            <a:p>
              <a:pPr algn="ctr">
                <a:lnSpc>
                  <a:spcPts val="2500"/>
                </a:lnSpc>
              </a:pPr>
              <a:r>
                <a:rPr lang="en-US" sz="1800" b="1" spc="-150" dirty="0">
                  <a:solidFill>
                    <a:schemeClr val="bg1"/>
                  </a:solidFill>
                  <a:latin typeface="Hero" panose="02000506000000020004" pitchFamily="50" charset="0"/>
                </a:rPr>
                <a:t>HÔTELIÈRES</a:t>
              </a:r>
            </a:p>
            <a:p>
              <a:pPr algn="ctr">
                <a:lnSpc>
                  <a:spcPts val="1200"/>
                </a:lnSpc>
              </a:pPr>
              <a:endParaRPr lang="en-US" b="1" spc="-150" dirty="0">
                <a:latin typeface="Hero" panose="02000506000000020004" pitchFamily="50" charset="0"/>
              </a:endParaRPr>
            </a:p>
            <a:p>
              <a:pPr algn="ctr">
                <a:lnSpc>
                  <a:spcPts val="1200"/>
                </a:lnSpc>
              </a:pPr>
              <a:r>
                <a:rPr lang="en-US" b="1" spc="-150" dirty="0">
                  <a:latin typeface="Hero" panose="02000506000000020004" pitchFamily="50" charset="0"/>
                </a:rPr>
                <a:t>70 </a:t>
              </a:r>
              <a:r>
                <a:rPr lang="en-US" sz="1400" b="1" spc="-150" dirty="0" err="1">
                  <a:latin typeface="Hero" panose="02000506000000020004" pitchFamily="50" charset="0"/>
                </a:rPr>
                <a:t>Membres</a:t>
              </a:r>
              <a:endParaRPr lang="es-ES" sz="1100" b="1" spc="-150" dirty="0">
                <a:latin typeface="Hero" panose="02000506000000020004" pitchFamily="50" charset="0"/>
              </a:endParaRPr>
            </a:p>
          </p:txBody>
        </p:sp>
      </p:grpSp>
      <p:grpSp>
        <p:nvGrpSpPr>
          <p:cNvPr id="125" name="Grupo 124">
            <a:extLst>
              <a:ext uri="{FF2B5EF4-FFF2-40B4-BE49-F238E27FC236}">
                <a16:creationId xmlns:a16="http://schemas.microsoft.com/office/drawing/2014/main" id="{08436FA1-22F2-4FB7-8362-18A2A91DC2B4}"/>
              </a:ext>
              <a:ext uri="{C183D7F6-B498-43B3-948B-1728B52AA6E4}">
                <adec:decorative xmlns:adec="http://schemas.microsoft.com/office/drawing/2017/decorative" val="1"/>
              </a:ext>
            </a:extLst>
          </p:cNvPr>
          <p:cNvGrpSpPr/>
          <p:nvPr/>
        </p:nvGrpSpPr>
        <p:grpSpPr>
          <a:xfrm>
            <a:off x="3032685" y="3598520"/>
            <a:ext cx="1410106" cy="1351167"/>
            <a:chOff x="7928969" y="3336758"/>
            <a:chExt cx="1225230" cy="1251861"/>
          </a:xfrm>
        </p:grpSpPr>
        <p:sp>
          <p:nvSpPr>
            <p:cNvPr id="126" name="Elipse 125">
              <a:extLst>
                <a:ext uri="{FF2B5EF4-FFF2-40B4-BE49-F238E27FC236}">
                  <a16:creationId xmlns:a16="http://schemas.microsoft.com/office/drawing/2014/main" id="{DCFBD559-CC9C-40A7-8F22-4E517A74A0AE}"/>
                </a:ext>
              </a:extLst>
            </p:cNvPr>
            <p:cNvSpPr/>
            <p:nvPr/>
          </p:nvSpPr>
          <p:spPr>
            <a:xfrm>
              <a:off x="7928969" y="3336758"/>
              <a:ext cx="1225230" cy="1251861"/>
            </a:xfrm>
            <a:prstGeom prst="ellipse">
              <a:avLst/>
            </a:prstGeom>
            <a:solidFill>
              <a:srgbClr val="FF9BC6">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Rectángulo 126">
              <a:extLst>
                <a:ext uri="{FF2B5EF4-FFF2-40B4-BE49-F238E27FC236}">
                  <a16:creationId xmlns:a16="http://schemas.microsoft.com/office/drawing/2014/main" id="{6D4338C7-3689-4CC7-BB4D-7611CC37B71F}"/>
                </a:ext>
              </a:extLst>
            </p:cNvPr>
            <p:cNvSpPr/>
            <p:nvPr/>
          </p:nvSpPr>
          <p:spPr>
            <a:xfrm>
              <a:off x="8090957" y="3557529"/>
              <a:ext cx="876317" cy="810318"/>
            </a:xfrm>
            <a:prstGeom prst="rect">
              <a:avLst/>
            </a:prstGeom>
          </p:spPr>
          <p:txBody>
            <a:bodyPr wrap="none">
              <a:spAutoFit/>
            </a:bodyPr>
            <a:lstStyle/>
            <a:p>
              <a:pPr algn="ctr">
                <a:lnSpc>
                  <a:spcPts val="1500"/>
                </a:lnSpc>
              </a:pPr>
              <a:r>
                <a:rPr lang="en-US" sz="1600" b="1" spc="-150" dirty="0">
                  <a:solidFill>
                    <a:schemeClr val="bg1"/>
                  </a:solidFill>
                  <a:latin typeface="Hero" panose="02000506000000020004" pitchFamily="50" charset="0"/>
                </a:rPr>
                <a:t>CHAÎNES</a:t>
              </a:r>
            </a:p>
            <a:p>
              <a:pPr algn="ctr">
                <a:lnSpc>
                  <a:spcPts val="1500"/>
                </a:lnSpc>
              </a:pPr>
              <a:r>
                <a:rPr lang="en-US" sz="1600" b="1" spc="-150" dirty="0">
                  <a:solidFill>
                    <a:schemeClr val="bg1"/>
                  </a:solidFill>
                  <a:latin typeface="Hero" panose="02000506000000020004" pitchFamily="50" charset="0"/>
                </a:rPr>
                <a:t>HÔTELIÈRES</a:t>
              </a:r>
            </a:p>
            <a:p>
              <a:pPr algn="ctr">
                <a:lnSpc>
                  <a:spcPts val="1500"/>
                </a:lnSpc>
              </a:pPr>
              <a:endParaRPr lang="en-US" b="1" spc="-150" dirty="0">
                <a:latin typeface="Hero" panose="02000506000000020004" pitchFamily="50" charset="0"/>
              </a:endParaRPr>
            </a:p>
            <a:p>
              <a:pPr algn="ctr">
                <a:lnSpc>
                  <a:spcPts val="1500"/>
                </a:lnSpc>
              </a:pPr>
              <a:r>
                <a:rPr lang="en-US" b="1" spc="-150" dirty="0">
                  <a:latin typeface="Hero" panose="02000506000000020004" pitchFamily="50" charset="0"/>
                </a:rPr>
                <a:t>90 </a:t>
              </a:r>
              <a:r>
                <a:rPr lang="en-US" sz="1400" b="1" spc="-150" dirty="0" err="1">
                  <a:latin typeface="Hero" panose="02000506000000020004" pitchFamily="50" charset="0"/>
                </a:rPr>
                <a:t>Membres</a:t>
              </a:r>
              <a:endParaRPr lang="es-ES" sz="1100" b="1" spc="-150" dirty="0">
                <a:latin typeface="Hero" panose="02000506000000020004" pitchFamily="50" charset="0"/>
              </a:endParaRPr>
            </a:p>
          </p:txBody>
        </p:sp>
      </p:grpSp>
      <p:grpSp>
        <p:nvGrpSpPr>
          <p:cNvPr id="131" name="Grupo 130">
            <a:extLst>
              <a:ext uri="{FF2B5EF4-FFF2-40B4-BE49-F238E27FC236}">
                <a16:creationId xmlns:a16="http://schemas.microsoft.com/office/drawing/2014/main" id="{3E5602F8-4D4C-4FF6-9042-F611497C00C4}"/>
              </a:ext>
              <a:ext uri="{C183D7F6-B498-43B3-948B-1728B52AA6E4}">
                <adec:decorative xmlns:adec="http://schemas.microsoft.com/office/drawing/2017/decorative" val="1"/>
              </a:ext>
            </a:extLst>
          </p:cNvPr>
          <p:cNvGrpSpPr/>
          <p:nvPr/>
        </p:nvGrpSpPr>
        <p:grpSpPr>
          <a:xfrm>
            <a:off x="8545579" y="1009740"/>
            <a:ext cx="1201261" cy="1232620"/>
            <a:chOff x="7677151" y="2001184"/>
            <a:chExt cx="1852733" cy="1823214"/>
          </a:xfrm>
          <a:solidFill>
            <a:srgbClr val="E1E993"/>
          </a:solidFill>
        </p:grpSpPr>
        <p:sp>
          <p:nvSpPr>
            <p:cNvPr id="132" name="Elipse 131">
              <a:extLst>
                <a:ext uri="{FF2B5EF4-FFF2-40B4-BE49-F238E27FC236}">
                  <a16:creationId xmlns:a16="http://schemas.microsoft.com/office/drawing/2014/main" id="{099B8F5C-F5C2-4E35-8430-76CD94B23F99}"/>
                </a:ext>
              </a:extLst>
            </p:cNvPr>
            <p:cNvSpPr/>
            <p:nvPr/>
          </p:nvSpPr>
          <p:spPr>
            <a:xfrm>
              <a:off x="7677151" y="2001184"/>
              <a:ext cx="1852733" cy="18232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Rectángulo 132">
              <a:extLst>
                <a:ext uri="{FF2B5EF4-FFF2-40B4-BE49-F238E27FC236}">
                  <a16:creationId xmlns:a16="http://schemas.microsoft.com/office/drawing/2014/main" id="{E5FAACCB-8C85-404B-9C73-CF4394DBA218}"/>
                </a:ext>
              </a:extLst>
            </p:cNvPr>
            <p:cNvSpPr/>
            <p:nvPr/>
          </p:nvSpPr>
          <p:spPr>
            <a:xfrm>
              <a:off x="7769623" y="2319437"/>
              <a:ext cx="1673503" cy="1425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600" b="1" dirty="0">
                  <a:solidFill>
                    <a:schemeClr val="bg1"/>
                  </a:solidFill>
                  <a:latin typeface="Hero" panose="02000506000000020004" pitchFamily="50" charset="0"/>
                </a:rPr>
                <a:t>SPA</a:t>
              </a:r>
              <a:endParaRPr lang="en-US" sz="600" b="1" spc="-150" dirty="0">
                <a:solidFill>
                  <a:schemeClr val="tx1"/>
                </a:solidFill>
                <a:latin typeface="Hero" panose="02000506000000020004" pitchFamily="50" charset="0"/>
              </a:endParaRPr>
            </a:p>
            <a:p>
              <a:pPr algn="ctr">
                <a:lnSpc>
                  <a:spcPts val="2200"/>
                </a:lnSpc>
              </a:pPr>
              <a:r>
                <a:rPr lang="en-US" sz="1600" b="1" spc="-150" dirty="0">
                  <a:solidFill>
                    <a:schemeClr val="tx1"/>
                  </a:solidFill>
                  <a:latin typeface="Hero" panose="02000506000000020004" pitchFamily="50" charset="0"/>
                </a:rPr>
                <a:t>35</a:t>
              </a:r>
              <a:r>
                <a:rPr lang="en-US" b="1" spc="-150" dirty="0">
                  <a:solidFill>
                    <a:schemeClr val="tx1"/>
                  </a:solidFill>
                  <a:latin typeface="Hero" panose="02000506000000020004" pitchFamily="50" charset="0"/>
                </a:rPr>
                <a:t> </a:t>
              </a:r>
              <a:r>
                <a:rPr lang="en-US" sz="1600" b="1" spc="-150" dirty="0" err="1">
                  <a:solidFill>
                    <a:schemeClr val="tx1"/>
                  </a:solidFill>
                  <a:latin typeface="Hero" panose="02000506000000020004" pitchFamily="50" charset="0"/>
                </a:rPr>
                <a:t>Membres</a:t>
              </a:r>
              <a:endParaRPr lang="es-ES" sz="1400" b="1" spc="-150" dirty="0">
                <a:solidFill>
                  <a:schemeClr val="tx1"/>
                </a:solidFill>
                <a:latin typeface="Hero" panose="02000506000000020004" pitchFamily="50" charset="0"/>
              </a:endParaRPr>
            </a:p>
          </p:txBody>
        </p:sp>
      </p:grpSp>
      <p:grpSp>
        <p:nvGrpSpPr>
          <p:cNvPr id="134" name="Grupo 133">
            <a:extLst>
              <a:ext uri="{FF2B5EF4-FFF2-40B4-BE49-F238E27FC236}">
                <a16:creationId xmlns:a16="http://schemas.microsoft.com/office/drawing/2014/main" id="{A9AC46CD-F55A-48D1-9B99-B8DF6A15371C}"/>
              </a:ext>
              <a:ext uri="{C183D7F6-B498-43B3-948B-1728B52AA6E4}">
                <adec:decorative xmlns:adec="http://schemas.microsoft.com/office/drawing/2017/decorative" val="1"/>
              </a:ext>
            </a:extLst>
          </p:cNvPr>
          <p:cNvGrpSpPr/>
          <p:nvPr/>
        </p:nvGrpSpPr>
        <p:grpSpPr>
          <a:xfrm>
            <a:off x="8590054" y="-31709"/>
            <a:ext cx="1357811" cy="1278896"/>
            <a:chOff x="7677150" y="1945857"/>
            <a:chExt cx="1852733" cy="1878541"/>
          </a:xfrm>
          <a:solidFill>
            <a:srgbClr val="F38989"/>
          </a:solidFill>
        </p:grpSpPr>
        <p:sp>
          <p:nvSpPr>
            <p:cNvPr id="135" name="Elipse 134">
              <a:extLst>
                <a:ext uri="{FF2B5EF4-FFF2-40B4-BE49-F238E27FC236}">
                  <a16:creationId xmlns:a16="http://schemas.microsoft.com/office/drawing/2014/main" id="{C869B4E1-E604-4A71-9844-B4D832906631}"/>
                </a:ext>
              </a:extLst>
            </p:cNvPr>
            <p:cNvSpPr/>
            <p:nvPr/>
          </p:nvSpPr>
          <p:spPr>
            <a:xfrm>
              <a:off x="7677150" y="2001184"/>
              <a:ext cx="1852733" cy="1823214"/>
            </a:xfrm>
            <a:prstGeom prst="ellipse">
              <a:avLst/>
            </a:prstGeom>
            <a:solidFill>
              <a:srgbClr val="71A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Rectángulo 135">
              <a:extLst>
                <a:ext uri="{FF2B5EF4-FFF2-40B4-BE49-F238E27FC236}">
                  <a16:creationId xmlns:a16="http://schemas.microsoft.com/office/drawing/2014/main" id="{8878EDE6-281D-4DA5-8991-8505ACF3993A}"/>
                </a:ext>
              </a:extLst>
            </p:cNvPr>
            <p:cNvSpPr/>
            <p:nvPr/>
          </p:nvSpPr>
          <p:spPr>
            <a:xfrm>
              <a:off x="7773802" y="1945857"/>
              <a:ext cx="1673502" cy="185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400" b="1" dirty="0">
                  <a:solidFill>
                    <a:schemeClr val="bg1"/>
                  </a:solidFill>
                  <a:latin typeface="Hero" panose="02000506000000020004" pitchFamily="50" charset="0"/>
                </a:rPr>
                <a:t>TOURISME MÉDICAL</a:t>
              </a:r>
              <a:endParaRPr lang="en-US" sz="1400" b="1" spc="-150" dirty="0">
                <a:solidFill>
                  <a:schemeClr val="tx1"/>
                </a:solidFill>
                <a:latin typeface="Hero" panose="02000506000000020004" pitchFamily="50" charset="0"/>
              </a:endParaRPr>
            </a:p>
            <a:p>
              <a:pPr algn="ctr">
                <a:lnSpc>
                  <a:spcPts val="1400"/>
                </a:lnSpc>
              </a:pPr>
              <a:r>
                <a:rPr lang="en-US" sz="1400" b="1" spc="-150" dirty="0">
                  <a:solidFill>
                    <a:schemeClr val="tx1"/>
                  </a:solidFill>
                  <a:latin typeface="Hero" panose="02000506000000020004" pitchFamily="50" charset="0"/>
                </a:rPr>
                <a:t>32  </a:t>
              </a:r>
              <a:r>
                <a:rPr lang="en-US" sz="1400" b="1" spc="-150" dirty="0" err="1">
                  <a:solidFill>
                    <a:schemeClr val="tx1"/>
                  </a:solidFill>
                  <a:latin typeface="Hero" panose="02000506000000020004" pitchFamily="50" charset="0"/>
                </a:rPr>
                <a:t>Membres</a:t>
              </a:r>
              <a:endParaRPr lang="es-ES" sz="1400" b="1" spc="-150" dirty="0">
                <a:solidFill>
                  <a:schemeClr val="tx1"/>
                </a:solidFill>
                <a:latin typeface="Hero" panose="02000506000000020004" pitchFamily="50" charset="0"/>
              </a:endParaRPr>
            </a:p>
          </p:txBody>
        </p:sp>
      </p:grpSp>
      <p:grpSp>
        <p:nvGrpSpPr>
          <p:cNvPr id="140" name="Grupo 139">
            <a:extLst>
              <a:ext uri="{FF2B5EF4-FFF2-40B4-BE49-F238E27FC236}">
                <a16:creationId xmlns:a16="http://schemas.microsoft.com/office/drawing/2014/main" id="{3B93811F-EB5D-4377-867C-860A584C2C10}"/>
              </a:ext>
              <a:ext uri="{C183D7F6-B498-43B3-948B-1728B52AA6E4}">
                <adec:decorative xmlns:adec="http://schemas.microsoft.com/office/drawing/2017/decorative" val="1"/>
              </a:ext>
            </a:extLst>
          </p:cNvPr>
          <p:cNvGrpSpPr/>
          <p:nvPr/>
        </p:nvGrpSpPr>
        <p:grpSpPr>
          <a:xfrm>
            <a:off x="5218910" y="1222234"/>
            <a:ext cx="1356812" cy="1220846"/>
            <a:chOff x="7376077" y="1954272"/>
            <a:chExt cx="2264570" cy="2163992"/>
          </a:xfrm>
        </p:grpSpPr>
        <p:sp>
          <p:nvSpPr>
            <p:cNvPr id="141" name="Elipse 140">
              <a:extLst>
                <a:ext uri="{FF2B5EF4-FFF2-40B4-BE49-F238E27FC236}">
                  <a16:creationId xmlns:a16="http://schemas.microsoft.com/office/drawing/2014/main" id="{6525AB98-F38C-433C-9993-8396A6B64AB4}"/>
                </a:ext>
              </a:extLst>
            </p:cNvPr>
            <p:cNvSpPr/>
            <p:nvPr/>
          </p:nvSpPr>
          <p:spPr>
            <a:xfrm>
              <a:off x="7420797" y="1954272"/>
              <a:ext cx="2163992" cy="2163992"/>
            </a:xfrm>
            <a:prstGeom prst="ellipse">
              <a:avLst/>
            </a:prstGeom>
            <a:solidFill>
              <a:srgbClr val="C2C3F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2" name="Rectángulo 141">
              <a:extLst>
                <a:ext uri="{FF2B5EF4-FFF2-40B4-BE49-F238E27FC236}">
                  <a16:creationId xmlns:a16="http://schemas.microsoft.com/office/drawing/2014/main" id="{FD1803F9-9366-420D-AA9D-B606F77D649C}"/>
                </a:ext>
              </a:extLst>
            </p:cNvPr>
            <p:cNvSpPr/>
            <p:nvPr/>
          </p:nvSpPr>
          <p:spPr>
            <a:xfrm>
              <a:off x="7376077" y="2232193"/>
              <a:ext cx="2264570" cy="1342608"/>
            </a:xfrm>
            <a:prstGeom prst="rect">
              <a:avLst/>
            </a:prstGeom>
          </p:spPr>
          <p:txBody>
            <a:bodyPr wrap="square">
              <a:spAutoFit/>
            </a:bodyPr>
            <a:lstStyle/>
            <a:p>
              <a:pPr algn="ctr"/>
              <a:r>
                <a:rPr lang="en-US" sz="1400" b="1" dirty="0">
                  <a:solidFill>
                    <a:schemeClr val="bg1"/>
                  </a:solidFill>
                  <a:latin typeface="Hero" panose="02000506000000020004" pitchFamily="50" charset="0"/>
                </a:rPr>
                <a:t>NAVIGATIONFLUVIALE</a:t>
              </a:r>
            </a:p>
            <a:p>
              <a:pPr algn="ctr">
                <a:lnSpc>
                  <a:spcPts val="2000"/>
                </a:lnSpc>
              </a:pPr>
              <a:r>
                <a:rPr lang="en-US" sz="1400" b="1" spc="-150" dirty="0">
                  <a:latin typeface="Hero" panose="02000506000000020004" pitchFamily="50" charset="0"/>
                </a:rPr>
                <a:t>14  </a:t>
              </a:r>
              <a:r>
                <a:rPr lang="en-US" sz="1400" b="1" spc="-150" dirty="0" err="1">
                  <a:latin typeface="Hero" panose="02000506000000020004" pitchFamily="50" charset="0"/>
                </a:rPr>
                <a:t>Membres</a:t>
              </a:r>
              <a:endParaRPr lang="es-ES" sz="1300" b="1" spc="-150" dirty="0">
                <a:latin typeface="Hero" panose="02000506000000020004" pitchFamily="50" charset="0"/>
              </a:endParaRPr>
            </a:p>
          </p:txBody>
        </p:sp>
      </p:grpSp>
      <p:grpSp>
        <p:nvGrpSpPr>
          <p:cNvPr id="146" name="Grupo 145">
            <a:extLst>
              <a:ext uri="{FF2B5EF4-FFF2-40B4-BE49-F238E27FC236}">
                <a16:creationId xmlns:a16="http://schemas.microsoft.com/office/drawing/2014/main" id="{6AAE306E-087E-4AE1-94BF-55CBD822445C}"/>
              </a:ext>
              <a:ext uri="{C183D7F6-B498-43B3-948B-1728B52AA6E4}">
                <adec:decorative xmlns:adec="http://schemas.microsoft.com/office/drawing/2017/decorative" val="1"/>
              </a:ext>
            </a:extLst>
          </p:cNvPr>
          <p:cNvGrpSpPr/>
          <p:nvPr/>
        </p:nvGrpSpPr>
        <p:grpSpPr>
          <a:xfrm>
            <a:off x="8004893" y="4838641"/>
            <a:ext cx="1394732" cy="1424255"/>
            <a:chOff x="7677151" y="1912281"/>
            <a:chExt cx="1852733" cy="1912117"/>
          </a:xfrm>
          <a:solidFill>
            <a:srgbClr val="D8DE9E"/>
          </a:solidFill>
        </p:grpSpPr>
        <p:sp>
          <p:nvSpPr>
            <p:cNvPr id="147" name="Elipse 146">
              <a:extLst>
                <a:ext uri="{FF2B5EF4-FFF2-40B4-BE49-F238E27FC236}">
                  <a16:creationId xmlns:a16="http://schemas.microsoft.com/office/drawing/2014/main" id="{BD7CD941-A2B1-4AFC-9D3C-D382B02A1ED9}"/>
                </a:ext>
              </a:extLst>
            </p:cNvPr>
            <p:cNvSpPr/>
            <p:nvPr/>
          </p:nvSpPr>
          <p:spPr>
            <a:xfrm>
              <a:off x="7677151" y="2001184"/>
              <a:ext cx="1852733" cy="18232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8" name="Rectángulo 147">
              <a:extLst>
                <a:ext uri="{FF2B5EF4-FFF2-40B4-BE49-F238E27FC236}">
                  <a16:creationId xmlns:a16="http://schemas.microsoft.com/office/drawing/2014/main" id="{FC23315F-4AA1-4499-8124-2CEBCF4A6193}"/>
                </a:ext>
              </a:extLst>
            </p:cNvPr>
            <p:cNvSpPr/>
            <p:nvPr/>
          </p:nvSpPr>
          <p:spPr>
            <a:xfrm>
              <a:off x="7725905" y="1912281"/>
              <a:ext cx="1803979" cy="185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ro" panose="02000506000000020004" pitchFamily="50" charset="0"/>
                </a:rPr>
                <a:t>AUTORITÉS</a:t>
              </a:r>
            </a:p>
            <a:p>
              <a:pPr algn="ctr"/>
              <a:r>
                <a:rPr lang="en-US" sz="1400" b="1" dirty="0">
                  <a:solidFill>
                    <a:schemeClr val="bg1"/>
                  </a:solidFill>
                  <a:latin typeface="Hero" panose="02000506000000020004" pitchFamily="50" charset="0"/>
                </a:rPr>
                <a:t>TOURISTIQUES</a:t>
              </a:r>
            </a:p>
            <a:p>
              <a:pPr algn="ctr">
                <a:lnSpc>
                  <a:spcPts val="1700"/>
                </a:lnSpc>
              </a:pPr>
              <a:r>
                <a:rPr lang="en-US" sz="1600" b="1" spc="-150" dirty="0">
                  <a:solidFill>
                    <a:schemeClr val="tx1"/>
                  </a:solidFill>
                  <a:latin typeface="Hero" panose="02000506000000020004" pitchFamily="50" charset="0"/>
                </a:rPr>
                <a:t>129  </a:t>
              </a:r>
              <a:r>
                <a:rPr lang="en-US" sz="1600" b="1" spc="-150" dirty="0" err="1">
                  <a:solidFill>
                    <a:schemeClr val="tx1"/>
                  </a:solidFill>
                  <a:latin typeface="Hero" panose="02000506000000020004" pitchFamily="50" charset="0"/>
                </a:rPr>
                <a:t>Membres</a:t>
              </a:r>
              <a:endParaRPr lang="es-ES" sz="1600" b="1" spc="-150" dirty="0">
                <a:solidFill>
                  <a:schemeClr val="tx1"/>
                </a:solidFill>
                <a:latin typeface="Hero" panose="02000506000000020004" pitchFamily="50" charset="0"/>
              </a:endParaRPr>
            </a:p>
          </p:txBody>
        </p:sp>
      </p:grpSp>
      <p:sp>
        <p:nvSpPr>
          <p:cNvPr id="34" name="Rectángulo 33">
            <a:extLst>
              <a:ext uri="{FF2B5EF4-FFF2-40B4-BE49-F238E27FC236}">
                <a16:creationId xmlns:a16="http://schemas.microsoft.com/office/drawing/2014/main" id="{D65BD885-4C5D-4DB8-AE19-701FC9DD0B21}"/>
              </a:ext>
              <a:ext uri="{C183D7F6-B498-43B3-948B-1728B52AA6E4}">
                <adec:decorative xmlns:adec="http://schemas.microsoft.com/office/drawing/2017/decorative" val="1"/>
              </a:ext>
            </a:extLst>
          </p:cNvPr>
          <p:cNvSpPr/>
          <p:nvPr/>
        </p:nvSpPr>
        <p:spPr>
          <a:xfrm>
            <a:off x="4356097" y="4119081"/>
            <a:ext cx="1211294" cy="1508105"/>
          </a:xfrm>
          <a:prstGeom prst="rect">
            <a:avLst/>
          </a:prstGeom>
        </p:spPr>
        <p:txBody>
          <a:bodyPr wrap="none">
            <a:spAutoFit/>
          </a:bodyPr>
          <a:lstStyle/>
          <a:p>
            <a:pPr algn="ctr"/>
            <a:r>
              <a:rPr lang="en-US" sz="2000" b="1" spc="-150" dirty="0">
                <a:solidFill>
                  <a:schemeClr val="bg1"/>
                </a:solidFill>
                <a:latin typeface="Hero" panose="02000506000000020004" pitchFamily="50" charset="0"/>
              </a:rPr>
              <a:t>LIGNES </a:t>
            </a:r>
          </a:p>
          <a:p>
            <a:pPr algn="ctr"/>
            <a:r>
              <a:rPr lang="en-US" sz="2000" b="1" spc="-150" dirty="0">
                <a:solidFill>
                  <a:schemeClr val="bg1"/>
                </a:solidFill>
                <a:latin typeface="Hero" panose="02000506000000020004" pitchFamily="50" charset="0"/>
              </a:rPr>
              <a:t>AÉRIENNES</a:t>
            </a:r>
          </a:p>
          <a:p>
            <a:pPr algn="ctr"/>
            <a:r>
              <a:rPr lang="en-US" sz="3200" b="1" spc="-150" dirty="0">
                <a:latin typeface="Hero" panose="02000506000000020004" pitchFamily="50" charset="0"/>
              </a:rPr>
              <a:t>241</a:t>
            </a:r>
          </a:p>
          <a:p>
            <a:pPr algn="ctr"/>
            <a:r>
              <a:rPr lang="en-US" sz="2000" b="1" spc="-150" dirty="0" err="1">
                <a:latin typeface="Hero" panose="02000506000000020004" pitchFamily="50" charset="0"/>
              </a:rPr>
              <a:t>Membres</a:t>
            </a:r>
            <a:endParaRPr lang="es-ES" b="1" spc="-150" dirty="0">
              <a:latin typeface="Hero" panose="02000506000000020004" pitchFamily="50" charset="0"/>
            </a:endParaRPr>
          </a:p>
        </p:txBody>
      </p:sp>
      <p:grpSp>
        <p:nvGrpSpPr>
          <p:cNvPr id="149" name="Grupo 148">
            <a:extLst>
              <a:ext uri="{FF2B5EF4-FFF2-40B4-BE49-F238E27FC236}">
                <a16:creationId xmlns:a16="http://schemas.microsoft.com/office/drawing/2014/main" id="{C0877174-2E7C-410C-ABEC-466442FAC657}"/>
              </a:ext>
              <a:ext uri="{C183D7F6-B498-43B3-948B-1728B52AA6E4}">
                <adec:decorative xmlns:adec="http://schemas.microsoft.com/office/drawing/2017/decorative" val="1"/>
              </a:ext>
            </a:extLst>
          </p:cNvPr>
          <p:cNvGrpSpPr/>
          <p:nvPr/>
        </p:nvGrpSpPr>
        <p:grpSpPr>
          <a:xfrm>
            <a:off x="10424055" y="2719712"/>
            <a:ext cx="1446726" cy="1430437"/>
            <a:chOff x="7632550" y="2362750"/>
            <a:chExt cx="2201909" cy="2174892"/>
          </a:xfrm>
          <a:solidFill>
            <a:srgbClr val="F38989"/>
          </a:solidFill>
        </p:grpSpPr>
        <p:sp>
          <p:nvSpPr>
            <p:cNvPr id="150" name="Elipse 149">
              <a:extLst>
                <a:ext uri="{FF2B5EF4-FFF2-40B4-BE49-F238E27FC236}">
                  <a16:creationId xmlns:a16="http://schemas.microsoft.com/office/drawing/2014/main" id="{01D34BC4-A69A-44C6-9D84-FD3A49071C73}"/>
                </a:ext>
              </a:extLst>
            </p:cNvPr>
            <p:cNvSpPr/>
            <p:nvPr/>
          </p:nvSpPr>
          <p:spPr>
            <a:xfrm>
              <a:off x="7632550" y="2362750"/>
              <a:ext cx="2201909" cy="2174892"/>
            </a:xfrm>
            <a:prstGeom prst="ellipse">
              <a:avLst/>
            </a:prstGeom>
            <a:solidFill>
              <a:srgbClr val="AB8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1" name="Rectángulo 150">
              <a:extLst>
                <a:ext uri="{FF2B5EF4-FFF2-40B4-BE49-F238E27FC236}">
                  <a16:creationId xmlns:a16="http://schemas.microsoft.com/office/drawing/2014/main" id="{271BD5A0-BCC5-4D95-B733-3443A71E8846}"/>
                </a:ext>
              </a:extLst>
            </p:cNvPr>
            <p:cNvSpPr/>
            <p:nvPr/>
          </p:nvSpPr>
          <p:spPr>
            <a:xfrm>
              <a:off x="7935180" y="3763728"/>
              <a:ext cx="1705296" cy="432858"/>
            </a:xfrm>
            <a:prstGeom prst="rect">
              <a:avLst/>
            </a:prstGeom>
            <a:noFill/>
          </p:spPr>
          <p:txBody>
            <a:bodyPr wrap="none">
              <a:spAutoFit/>
            </a:bodyPr>
            <a:lstStyle/>
            <a:p>
              <a:pPr algn="ctr">
                <a:lnSpc>
                  <a:spcPts val="1500"/>
                </a:lnSpc>
              </a:pPr>
              <a:r>
                <a:rPr lang="en-US" sz="1400" b="1" dirty="0">
                  <a:latin typeface="Hero" panose="02000506000000020004" pitchFamily="50" charset="0"/>
                </a:rPr>
                <a:t>90 </a:t>
              </a:r>
              <a:r>
                <a:rPr lang="en-US" sz="1400" b="1" dirty="0" err="1">
                  <a:latin typeface="Hero" panose="02000506000000020004" pitchFamily="50" charset="0"/>
                </a:rPr>
                <a:t>Membres</a:t>
              </a:r>
              <a:endParaRPr lang="es-ES" sz="1400" b="1" dirty="0">
                <a:latin typeface="Hero" panose="02000506000000020004" pitchFamily="50" charset="0"/>
              </a:endParaRPr>
            </a:p>
          </p:txBody>
        </p:sp>
      </p:grpSp>
      <p:sp>
        <p:nvSpPr>
          <p:cNvPr id="152" name="Rectángulo 151">
            <a:extLst>
              <a:ext uri="{FF2B5EF4-FFF2-40B4-BE49-F238E27FC236}">
                <a16:creationId xmlns:a16="http://schemas.microsoft.com/office/drawing/2014/main" id="{2713880A-ABEB-4148-B53E-4D0D48975C8D}"/>
              </a:ext>
              <a:ext uri="{C183D7F6-B498-43B3-948B-1728B52AA6E4}">
                <adec:decorative xmlns:adec="http://schemas.microsoft.com/office/drawing/2017/decorative" val="1"/>
              </a:ext>
            </a:extLst>
          </p:cNvPr>
          <p:cNvSpPr/>
          <p:nvPr/>
        </p:nvSpPr>
        <p:spPr>
          <a:xfrm>
            <a:off x="10424055" y="2932337"/>
            <a:ext cx="1462680" cy="769441"/>
          </a:xfrm>
          <a:prstGeom prst="rect">
            <a:avLst/>
          </a:prstGeom>
        </p:spPr>
        <p:txBody>
          <a:bodyPr wrap="square" lIns="91440" tIns="45720" rIns="91440" bIns="45720" anchor="t">
            <a:spAutoFit/>
          </a:bodyPr>
          <a:lstStyle/>
          <a:p>
            <a:pPr algn="ctr"/>
            <a:r>
              <a:rPr lang="fr-FR" sz="1100" dirty="0">
                <a:solidFill>
                  <a:schemeClr val="bg1"/>
                </a:solidFill>
              </a:rPr>
              <a:t>ASS. AGENTS DE VOYAGES ET DE TOUR-OPERATEURS</a:t>
            </a:r>
          </a:p>
        </p:txBody>
      </p:sp>
      <p:pic>
        <p:nvPicPr>
          <p:cNvPr id="137" name="Logo FR">
            <a:hlinkClick r:id="rId3"/>
            <a:extLst>
              <a:ext uri="{FF2B5EF4-FFF2-40B4-BE49-F238E27FC236}">
                <a16:creationId xmlns:a16="http://schemas.microsoft.com/office/drawing/2014/main" id="{2EF28AB5-8ED1-7CF0-DA38-8E9BEA70BC8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438" y="5934443"/>
            <a:ext cx="1303200" cy="759443"/>
          </a:xfrm>
          <a:prstGeom prst="rect">
            <a:avLst/>
          </a:prstGeom>
        </p:spPr>
      </p:pic>
    </p:spTree>
    <p:extLst>
      <p:ext uri="{BB962C8B-B14F-4D97-AF65-F5344CB8AC3E}">
        <p14:creationId xmlns:p14="http://schemas.microsoft.com/office/powerpoint/2010/main" val="189797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hlinkClick r:id="rId3"/>
            <a:extLst>
              <a:ext uri="{FF2B5EF4-FFF2-40B4-BE49-F238E27FC236}">
                <a16:creationId xmlns:a16="http://schemas.microsoft.com/office/drawing/2014/main" id="{9F12D3C2-0729-4071-AA56-160C3DD37E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67107" y="2700861"/>
            <a:ext cx="1554273" cy="1554273"/>
          </a:xfrm>
          <a:prstGeom prst="rect">
            <a:avLst/>
          </a:prstGeom>
        </p:spPr>
      </p:pic>
      <p:sp>
        <p:nvSpPr>
          <p:cNvPr id="9" name="Rectángulo 8">
            <a:extLst>
              <a:ext uri="{FF2B5EF4-FFF2-40B4-BE49-F238E27FC236}">
                <a16:creationId xmlns:a16="http://schemas.microsoft.com/office/drawing/2014/main" id="{6BD06D8F-6343-494D-9311-DCFB5C900F47}"/>
              </a:ext>
            </a:extLst>
          </p:cNvPr>
          <p:cNvSpPr/>
          <p:nvPr/>
        </p:nvSpPr>
        <p:spPr>
          <a:xfrm>
            <a:off x="-14180" y="528641"/>
            <a:ext cx="8915139" cy="78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05CE36C8-ACCE-40E3-9BB6-5A768C26AC1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flipH="1">
            <a:off x="5894398" y="2660002"/>
            <a:ext cx="6315855" cy="4210570"/>
          </a:xfrm>
          <a:prstGeom prst="rtTriangle">
            <a:avLst/>
          </a:prstGeom>
        </p:spPr>
      </p:pic>
      <p:sp>
        <p:nvSpPr>
          <p:cNvPr id="7" name="Rectángulo 6">
            <a:extLst>
              <a:ext uri="{FF2B5EF4-FFF2-40B4-BE49-F238E27FC236}">
                <a16:creationId xmlns:a16="http://schemas.microsoft.com/office/drawing/2014/main" id="{4A3CFAFC-7D9C-4552-866B-F15F5D2E0219}"/>
              </a:ext>
            </a:extLst>
          </p:cNvPr>
          <p:cNvSpPr/>
          <p:nvPr/>
        </p:nvSpPr>
        <p:spPr>
          <a:xfrm>
            <a:off x="431521" y="4731701"/>
            <a:ext cx="5075154" cy="1477328"/>
          </a:xfrm>
          <a:prstGeom prst="rect">
            <a:avLst/>
          </a:prstGeom>
        </p:spPr>
        <p:txBody>
          <a:bodyPr wrap="square">
            <a:spAutoFit/>
          </a:bodyPr>
          <a:lstStyle/>
          <a:p>
            <a:r>
              <a:rPr lang="fr-FR" dirty="0"/>
              <a:t>Skål International est un membre affilié de l'Organisation Mondiale du Tourisme (OMT) depuis 1984 et a été membre du Conseil d'Administration des Membres Affiliés entre 2019 et 2021.</a:t>
            </a:r>
            <a:endParaRPr lang="en-US" sz="1600" b="1" dirty="0"/>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5</a:t>
            </a:fld>
            <a:endParaRPr lang="en-US" dirty="0">
              <a:solidFill>
                <a:schemeClr val="tx2"/>
              </a:solidFill>
            </a:endParaRPr>
          </a:p>
        </p:txBody>
      </p:sp>
      <p:sp>
        <p:nvSpPr>
          <p:cNvPr id="3" name="Rectángulo 2">
            <a:extLst>
              <a:ext uri="{FF2B5EF4-FFF2-40B4-BE49-F238E27FC236}">
                <a16:creationId xmlns:a16="http://schemas.microsoft.com/office/drawing/2014/main" id="{2FE4BFD9-B09A-4C13-99DC-6FD0FD225738}"/>
              </a:ext>
            </a:extLst>
          </p:cNvPr>
          <p:cNvSpPr/>
          <p:nvPr/>
        </p:nvSpPr>
        <p:spPr>
          <a:xfrm>
            <a:off x="431521" y="555496"/>
            <a:ext cx="8613220" cy="707886"/>
          </a:xfrm>
          <a:prstGeom prst="rect">
            <a:avLst/>
          </a:prstGeom>
        </p:spPr>
        <p:txBody>
          <a:bodyPr wrap="square">
            <a:spAutoFit/>
          </a:bodyPr>
          <a:lstStyle/>
          <a:p>
            <a:r>
              <a:rPr lang="fr-FR" sz="2000" dirty="0">
                <a:solidFill>
                  <a:schemeClr val="bg1"/>
                </a:solidFill>
                <a:latin typeface="Verdana" panose="020B0604030504040204" pitchFamily="34" charset="0"/>
                <a:ea typeface="Verdana" panose="020B0604030504040204" pitchFamily="34" charset="0"/>
              </a:rPr>
              <a:t>Skål International, 89 ans de liens entre professionnels du voyage et du tourisme du monde entier.</a:t>
            </a:r>
          </a:p>
        </p:txBody>
      </p:sp>
      <p:pic>
        <p:nvPicPr>
          <p:cNvPr id="5" name="Imagen 4">
            <a:hlinkClick r:id="rId6"/>
            <a:extLst>
              <a:ext uri="{FF2B5EF4-FFF2-40B4-BE49-F238E27FC236}">
                <a16:creationId xmlns:a16="http://schemas.microsoft.com/office/drawing/2014/main" id="{B463609F-F9F2-4A86-AA77-4CF47754782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356437" y="4447526"/>
            <a:ext cx="1840427" cy="1798475"/>
          </a:xfrm>
          <a:prstGeom prst="rect">
            <a:avLst/>
          </a:prstGeom>
        </p:spPr>
      </p:pic>
      <p:pic>
        <p:nvPicPr>
          <p:cNvPr id="14" name="Imagen 13">
            <a:hlinkClick r:id="rId8"/>
            <a:extLst>
              <a:ext uri="{FF2B5EF4-FFF2-40B4-BE49-F238E27FC236}">
                <a16:creationId xmlns:a16="http://schemas.microsoft.com/office/drawing/2014/main" id="{684C3D84-4C12-4266-BC1A-3D864E95F2E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18220" y="3109076"/>
            <a:ext cx="1450815" cy="899506"/>
          </a:xfrm>
          <a:prstGeom prst="rect">
            <a:avLst/>
          </a:prstGeom>
        </p:spPr>
      </p:pic>
      <p:pic>
        <p:nvPicPr>
          <p:cNvPr id="16" name="Imagen 15">
            <a:hlinkClick r:id="rId10"/>
            <a:extLst>
              <a:ext uri="{FF2B5EF4-FFF2-40B4-BE49-F238E27FC236}">
                <a16:creationId xmlns:a16="http://schemas.microsoft.com/office/drawing/2014/main" id="{6EA09E90-1CF9-4542-ABE8-C70290AAB09A}"/>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42509" y="3095902"/>
            <a:ext cx="1748827" cy="967067"/>
          </a:xfrm>
          <a:prstGeom prst="rect">
            <a:avLst/>
          </a:prstGeom>
        </p:spPr>
      </p:pic>
      <p:pic>
        <p:nvPicPr>
          <p:cNvPr id="24" name="Imagen 23">
            <a:hlinkClick r:id="rId12"/>
            <a:extLst>
              <a:ext uri="{FF2B5EF4-FFF2-40B4-BE49-F238E27FC236}">
                <a16:creationId xmlns:a16="http://schemas.microsoft.com/office/drawing/2014/main" id="{D3431722-D530-49A9-B280-2BFBC0D1044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16213" y="2845394"/>
            <a:ext cx="1265206" cy="1265206"/>
          </a:xfrm>
          <a:prstGeom prst="rect">
            <a:avLst/>
          </a:prstGeom>
        </p:spPr>
      </p:pic>
      <p:pic>
        <p:nvPicPr>
          <p:cNvPr id="32" name="Imagen 31">
            <a:hlinkClick r:id="rId14"/>
            <a:extLst>
              <a:ext uri="{FF2B5EF4-FFF2-40B4-BE49-F238E27FC236}">
                <a16:creationId xmlns:a16="http://schemas.microsoft.com/office/drawing/2014/main" id="{DD62E294-6308-4B26-8E39-5E378D87B5DD}"/>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365344" y="2758168"/>
            <a:ext cx="1736041" cy="1582557"/>
          </a:xfrm>
          <a:prstGeom prst="rect">
            <a:avLst/>
          </a:prstGeom>
        </p:spPr>
      </p:pic>
      <p:sp>
        <p:nvSpPr>
          <p:cNvPr id="35" name="Rectángulo 34">
            <a:extLst>
              <a:ext uri="{FF2B5EF4-FFF2-40B4-BE49-F238E27FC236}">
                <a16:creationId xmlns:a16="http://schemas.microsoft.com/office/drawing/2014/main" id="{A1857AE0-5B09-4FDC-95FC-F52F80470408}"/>
              </a:ext>
            </a:extLst>
          </p:cNvPr>
          <p:cNvSpPr/>
          <p:nvPr/>
        </p:nvSpPr>
        <p:spPr>
          <a:xfrm>
            <a:off x="386763" y="1530522"/>
            <a:ext cx="11385342" cy="1015663"/>
          </a:xfrm>
          <a:prstGeom prst="rect">
            <a:avLst/>
          </a:prstGeom>
        </p:spPr>
        <p:txBody>
          <a:bodyPr wrap="square">
            <a:spAutoFit/>
          </a:bodyPr>
          <a:lstStyle/>
          <a:p>
            <a:r>
              <a:rPr lang="fr-FR" sz="2000" dirty="0"/>
              <a:t>Skål International a des partenariats et des affiliations avec plusieurs organisations aux vues similaires qui sont désireuses d’aider le changement mondial et de coopérer étroitement sur des questions d’intérêt mutuel afin d’atteindre des objectifs communs.</a:t>
            </a:r>
            <a:endParaRPr lang="en-US" sz="2000" dirty="0"/>
          </a:p>
        </p:txBody>
      </p:sp>
      <p:pic>
        <p:nvPicPr>
          <p:cNvPr id="2" name="Imagen 1" descr="Interfaz de usuario gráfica&#10;&#10;Descripción generada automáticamente con confianza media">
            <a:extLst>
              <a:ext uri="{FF2B5EF4-FFF2-40B4-BE49-F238E27FC236}">
                <a16:creationId xmlns:a16="http://schemas.microsoft.com/office/drawing/2014/main" id="{B5BB003F-404B-CC22-D77B-8F6AAE69966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513521" y="2908081"/>
            <a:ext cx="1886194" cy="564982"/>
          </a:xfrm>
          <a:prstGeom prst="rect">
            <a:avLst/>
          </a:prstGeom>
        </p:spPr>
      </p:pic>
      <p:pic>
        <p:nvPicPr>
          <p:cNvPr id="8" name="Imagen 7" descr="Interfaz de usuario gráfica&#10;&#10;Descripción generada automáticamente con confianza media">
            <a:extLst>
              <a:ext uri="{FF2B5EF4-FFF2-40B4-BE49-F238E27FC236}">
                <a16:creationId xmlns:a16="http://schemas.microsoft.com/office/drawing/2014/main" id="{02E53E4F-330F-531B-0E40-924D6D352DB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513336" y="3549447"/>
            <a:ext cx="1410732" cy="549260"/>
          </a:xfrm>
          <a:prstGeom prst="rect">
            <a:avLst/>
          </a:prstGeom>
        </p:spPr>
      </p:pic>
      <p:pic>
        <p:nvPicPr>
          <p:cNvPr id="10" name="Imagen 9">
            <a:hlinkClick r:id="rId18"/>
            <a:extLst>
              <a:ext uri="{FF2B5EF4-FFF2-40B4-BE49-F238E27FC236}">
                <a16:creationId xmlns:a16="http://schemas.microsoft.com/office/drawing/2014/main" id="{98914714-5CC6-3E64-0D7A-C5B8467B22B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spTree>
    <p:extLst>
      <p:ext uri="{BB962C8B-B14F-4D97-AF65-F5344CB8AC3E}">
        <p14:creationId xmlns:p14="http://schemas.microsoft.com/office/powerpoint/2010/main" val="87114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72929" y="1102351"/>
            <a:ext cx="7260323" cy="4893647"/>
          </a:xfrm>
          <a:prstGeom prst="rect">
            <a:avLst/>
          </a:prstGeom>
        </p:spPr>
        <p:txBody>
          <a:bodyPr wrap="square">
            <a:spAutoFit/>
          </a:bodyPr>
          <a:lstStyle/>
          <a:p>
            <a:r>
              <a:rPr lang="fr-FR" sz="2400" dirty="0">
                <a:latin typeface="Verdana" panose="020B0604030504040204" pitchFamily="34" charset="0"/>
                <a:ea typeface="Verdana" panose="020B0604030504040204" pitchFamily="34" charset="0"/>
                <a:cs typeface="Raleway" panose="020B0503030101060003" pitchFamily="34" charset="0"/>
              </a:rPr>
              <a:t>Adhérez à la plus grande organisation mondiale du tourisme. </a:t>
            </a:r>
          </a:p>
          <a:p>
            <a:endParaRPr lang="fr-FR" sz="2400" dirty="0">
              <a:latin typeface="Verdana" panose="020B0604030504040204" pitchFamily="34" charset="0"/>
              <a:ea typeface="Verdana" panose="020B0604030504040204" pitchFamily="34" charset="0"/>
              <a:cs typeface="Raleway" panose="020B0503030101060003" pitchFamily="34" charset="0"/>
            </a:endParaRPr>
          </a:p>
          <a:p>
            <a:r>
              <a:rPr lang="fr-FR" sz="2400" dirty="0">
                <a:latin typeface="Verdana" panose="020B0604030504040204" pitchFamily="34" charset="0"/>
                <a:ea typeface="Verdana" panose="020B0604030504040204" pitchFamily="34" charset="0"/>
                <a:cs typeface="Raleway" panose="020B0503030101060003" pitchFamily="34" charset="0"/>
              </a:rPr>
              <a:t>Votre adhésion vous permettra d'être dans la même association que vos pairs du secteur et vos futurs partenaires commerciaux.</a:t>
            </a:r>
          </a:p>
          <a:p>
            <a:endParaRPr lang="fr-FR" sz="2400" dirty="0">
              <a:latin typeface="Verdana" panose="020B0604030504040204" pitchFamily="34" charset="0"/>
              <a:ea typeface="Verdana" panose="020B0604030504040204" pitchFamily="34" charset="0"/>
              <a:cs typeface="Raleway" panose="020B0503030101060003" pitchFamily="34" charset="0"/>
            </a:endParaRPr>
          </a:p>
          <a:p>
            <a:r>
              <a:rPr lang="fr-FR" sz="2400" dirty="0">
                <a:latin typeface="Verdana" panose="020B0604030504040204" pitchFamily="34" charset="0"/>
                <a:ea typeface="Verdana" panose="020B0604030504040204" pitchFamily="34" charset="0"/>
                <a:cs typeface="Raleway" panose="020B0503030101060003" pitchFamily="34" charset="0"/>
              </a:rPr>
              <a:t>Vous deviendrez amis avec des personnes qui partagent les mêmes idées. </a:t>
            </a:r>
          </a:p>
          <a:p>
            <a:endParaRPr lang="fr-FR" sz="2400" dirty="0">
              <a:latin typeface="Verdana" panose="020B0604030504040204" pitchFamily="34" charset="0"/>
              <a:ea typeface="Verdana" panose="020B0604030504040204" pitchFamily="34" charset="0"/>
              <a:cs typeface="Raleway" panose="020B0503030101060003" pitchFamily="34" charset="0"/>
            </a:endParaRPr>
          </a:p>
          <a:p>
            <a:r>
              <a:rPr lang="fr-FR" sz="2400" dirty="0">
                <a:latin typeface="Verdana" panose="020B0604030504040204" pitchFamily="34" charset="0"/>
                <a:ea typeface="Verdana" panose="020B0604030504040204" pitchFamily="34" charset="0"/>
                <a:cs typeface="Raleway" panose="020B0503030101060003" pitchFamily="34" charset="0"/>
              </a:rPr>
              <a:t>Il existe beaucoup d'autres avantages si vous décidez de découvrir les nombreuses opportunités offertes par Skål International.</a:t>
            </a:r>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6</a:t>
            </a:fld>
            <a:endParaRPr lang="en-US" dirty="0">
              <a:solidFill>
                <a:schemeClr val="tx2"/>
              </a:solidFill>
            </a:endParaRPr>
          </a:p>
        </p:txBody>
      </p:sp>
      <p:pic>
        <p:nvPicPr>
          <p:cNvPr id="3" name="Imagen 2">
            <a:hlinkClick r:id="rId3"/>
            <a:extLst>
              <a:ext uri="{FF2B5EF4-FFF2-40B4-BE49-F238E27FC236}">
                <a16:creationId xmlns:a16="http://schemas.microsoft.com/office/drawing/2014/main" id="{B821C54D-D011-DEC7-8378-5B7C7485E05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0438" y="5934443"/>
            <a:ext cx="1304225" cy="760040"/>
          </a:xfrm>
          <a:prstGeom prst="rect">
            <a:avLst/>
          </a:prstGeom>
        </p:spPr>
      </p:pic>
      <p:pic>
        <p:nvPicPr>
          <p:cNvPr id="5" name="Imagen 4">
            <a:extLst>
              <a:ext uri="{FF2B5EF4-FFF2-40B4-BE49-F238E27FC236}">
                <a16:creationId xmlns:a16="http://schemas.microsoft.com/office/drawing/2014/main" id="{25907F52-77BF-FB23-40B8-EB6345611E3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404047" y="0"/>
            <a:ext cx="8238722" cy="6867525"/>
          </a:xfrm>
          <a:prstGeom prst="parallelogram">
            <a:avLst/>
          </a:prstGeom>
        </p:spPr>
      </p:pic>
      <p:sp>
        <p:nvSpPr>
          <p:cNvPr id="6" name="Rectángulo 5">
            <a:extLst>
              <a:ext uri="{FF2B5EF4-FFF2-40B4-BE49-F238E27FC236}">
                <a16:creationId xmlns:a16="http://schemas.microsoft.com/office/drawing/2014/main" id="{FBD3B30B-F492-9B05-1AB3-F6DD8ED68241}"/>
              </a:ext>
            </a:extLst>
          </p:cNvPr>
          <p:cNvSpPr/>
          <p:nvPr/>
        </p:nvSpPr>
        <p:spPr>
          <a:xfrm>
            <a:off x="372929" y="414131"/>
            <a:ext cx="7360725" cy="545983"/>
          </a:xfrm>
          <a:prstGeom prst="rect">
            <a:avLst/>
          </a:prstGeom>
        </p:spPr>
        <p:txBody>
          <a:bodyPr wrap="square">
            <a:spAutoFit/>
          </a:bodyPr>
          <a:lstStyle/>
          <a:p>
            <a:pPr>
              <a:lnSpc>
                <a:spcPts val="3500"/>
              </a:lnSpc>
            </a:pPr>
            <a:r>
              <a:rPr lang="en-US" sz="4000" b="1" spc="-150" dirty="0"/>
              <a:t>REJOIGNEZ-NOUS</a:t>
            </a:r>
          </a:p>
        </p:txBody>
      </p:sp>
    </p:spTree>
    <p:extLst>
      <p:ext uri="{BB962C8B-B14F-4D97-AF65-F5344CB8AC3E}">
        <p14:creationId xmlns:p14="http://schemas.microsoft.com/office/powerpoint/2010/main" val="3643459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35533E6-EC6B-4ADA-B521-BFC8AA2A231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6339" b="-191"/>
          <a:stretch/>
        </p:blipFill>
        <p:spPr>
          <a:xfrm>
            <a:off x="7404047" y="0"/>
            <a:ext cx="8238722" cy="6867525"/>
          </a:xfrm>
          <a:prstGeom prst="parallelogram">
            <a:avLst/>
          </a:prstGeom>
        </p:spPr>
      </p:pic>
      <p:sp>
        <p:nvSpPr>
          <p:cNvPr id="3" name="Text Box 2"/>
          <p:cNvSpPr txBox="1"/>
          <p:nvPr/>
        </p:nvSpPr>
        <p:spPr>
          <a:xfrm>
            <a:off x="475248" y="1107952"/>
            <a:ext cx="88861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1</a:t>
            </a:r>
          </a:p>
        </p:txBody>
      </p:sp>
      <p:sp>
        <p:nvSpPr>
          <p:cNvPr id="27" name="Rectangle 26"/>
          <p:cNvSpPr/>
          <p:nvPr/>
        </p:nvSpPr>
        <p:spPr>
          <a:xfrm>
            <a:off x="1363864" y="1397771"/>
            <a:ext cx="6716649" cy="1846659"/>
          </a:xfrm>
          <a:prstGeom prst="rect">
            <a:avLst/>
          </a:prstGeom>
        </p:spPr>
        <p:txBody>
          <a:bodyPr wrap="square">
            <a:spAutoFit/>
          </a:bodyPr>
          <a:lstStyle/>
          <a:p>
            <a:r>
              <a:rPr lang="fr-FR" sz="1900" b="1" dirty="0">
                <a:latin typeface="Verdana" panose="020B0604030504040204" pitchFamily="34" charset="0"/>
                <a:ea typeface="Verdana" panose="020B0604030504040204" pitchFamily="34" charset="0"/>
                <a:cs typeface="Raleway" panose="020B0503030101060003" pitchFamily="34" charset="0"/>
              </a:rPr>
              <a:t>Accédez à différents talents, expertises et savoir-faire au niveau mondial</a:t>
            </a:r>
            <a:r>
              <a:rPr lang="fr-FR" sz="1900" dirty="0">
                <a:latin typeface="Verdana" panose="020B0604030504040204" pitchFamily="34" charset="0"/>
                <a:ea typeface="Verdana" panose="020B0604030504040204" pitchFamily="34" charset="0"/>
                <a:cs typeface="Raleway" panose="020B0503030101060003" pitchFamily="34" charset="0"/>
              </a:rPr>
              <a:t>. Faire du Business Entre Amis grâce à la </a:t>
            </a:r>
            <a:r>
              <a:rPr lang="fr-FR" sz="1900" dirty="0">
                <a:latin typeface="Verdana" panose="020B0604030504040204" pitchFamily="34" charset="0"/>
                <a:ea typeface="Verdana" panose="020B0604030504040204" pitchFamily="34" charset="0"/>
                <a:cs typeface="Raleway" panose="020B0503030101060003" pitchFamily="34" charset="0"/>
                <a:hlinkClick r:id="rId4">
                  <a:extLst>
                    <a:ext uri="{A12FA001-AC4F-418D-AE19-62706E023703}">
                      <ahyp:hlinkClr xmlns:ahyp="http://schemas.microsoft.com/office/drawing/2018/hyperlinkcolor" val="tx"/>
                    </a:ext>
                  </a:extLst>
                </a:hlinkClick>
              </a:rPr>
              <a:t>Base de Données</a:t>
            </a:r>
            <a:r>
              <a:rPr lang="fr-FR" sz="1900" dirty="0">
                <a:latin typeface="Verdana" panose="020B0604030504040204" pitchFamily="34" charset="0"/>
                <a:ea typeface="Verdana" panose="020B0604030504040204" pitchFamily="34" charset="0"/>
                <a:cs typeface="Raleway" panose="020B0503030101060003" pitchFamily="34" charset="0"/>
              </a:rPr>
              <a:t> mondiale dans la zone réservée aux membres du site Internet Skål International. Faite partie d’une Famille Mondiale!</a:t>
            </a:r>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7</a:t>
            </a:fld>
            <a:endParaRPr lang="en-US" dirty="0">
              <a:solidFill>
                <a:schemeClr val="tx2"/>
              </a:solidFill>
            </a:endParaRPr>
          </a:p>
        </p:txBody>
      </p:sp>
      <p:pic>
        <p:nvPicPr>
          <p:cNvPr id="22" name="Imagen 21">
            <a:hlinkClick r:id="rId5"/>
            <a:extLst>
              <a:ext uri="{FF2B5EF4-FFF2-40B4-BE49-F238E27FC236}">
                <a16:creationId xmlns:a16="http://schemas.microsoft.com/office/drawing/2014/main" id="{EB223617-10E2-41C9-A64F-CDE966448B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0438" y="5946019"/>
            <a:ext cx="1304225" cy="760040"/>
          </a:xfrm>
          <a:prstGeom prst="rect">
            <a:avLst/>
          </a:prstGeom>
        </p:spPr>
      </p:pic>
      <p:pic>
        <p:nvPicPr>
          <p:cNvPr id="2" name="Imagen 1">
            <a:extLst>
              <a:ext uri="{FF2B5EF4-FFF2-40B4-BE49-F238E27FC236}">
                <a16:creationId xmlns:a16="http://schemas.microsoft.com/office/drawing/2014/main" id="{7F3F3C97-6659-43DB-8E02-885C8E4AD50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63862" y="3258120"/>
            <a:ext cx="2312109" cy="3403938"/>
          </a:xfrm>
          <a:prstGeom prst="rect">
            <a:avLst/>
          </a:prstGeom>
        </p:spPr>
      </p:pic>
      <p:pic>
        <p:nvPicPr>
          <p:cNvPr id="4" name="Imagen 3">
            <a:extLst>
              <a:ext uri="{FF2B5EF4-FFF2-40B4-BE49-F238E27FC236}">
                <a16:creationId xmlns:a16="http://schemas.microsoft.com/office/drawing/2014/main" id="{8DDA8D64-A1B7-4910-AEE5-35EAEA8711FE}"/>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16942" y="3432772"/>
            <a:ext cx="2905390" cy="3100158"/>
          </a:xfrm>
          <a:prstGeom prst="rect">
            <a:avLst/>
          </a:prstGeom>
        </p:spPr>
      </p:pic>
      <p:sp>
        <p:nvSpPr>
          <p:cNvPr id="6" name="Rectángulo 5">
            <a:extLst>
              <a:ext uri="{FF2B5EF4-FFF2-40B4-BE49-F238E27FC236}">
                <a16:creationId xmlns:a16="http://schemas.microsoft.com/office/drawing/2014/main" id="{071384EF-0AB9-9533-7846-50098BC1558D}"/>
              </a:ext>
            </a:extLst>
          </p:cNvPr>
          <p:cNvSpPr/>
          <p:nvPr/>
        </p:nvSpPr>
        <p:spPr>
          <a:xfrm>
            <a:off x="372929" y="414131"/>
            <a:ext cx="9476749" cy="556563"/>
          </a:xfrm>
          <a:prstGeom prst="rect">
            <a:avLst/>
          </a:prstGeom>
        </p:spPr>
        <p:txBody>
          <a:bodyPr wrap="square">
            <a:spAutoFit/>
          </a:bodyPr>
          <a:lstStyle/>
          <a:p>
            <a:pPr>
              <a:lnSpc>
                <a:spcPts val="3500"/>
              </a:lnSpc>
            </a:pPr>
            <a:r>
              <a:rPr lang="en-US" sz="4000" b="1" spc="-150" dirty="0"/>
              <a:t>AVANTAGES MONDIAUX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a:xfrm>
            <a:off x="1833662" y="2219461"/>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6">
            <a:extLst>
              <a:ext uri="{FF2B5EF4-FFF2-40B4-BE49-F238E27FC236}">
                <a16:creationId xmlns:a16="http://schemas.microsoft.com/office/drawing/2014/main" id="{3AA7395D-1D38-4FCE-8EB0-8BB12A704FB9}"/>
              </a:ext>
            </a:extLst>
          </p:cNvPr>
          <p:cNvSpPr/>
          <p:nvPr/>
        </p:nvSpPr>
        <p:spPr>
          <a:xfrm>
            <a:off x="1324870" y="2178131"/>
            <a:ext cx="6979739" cy="1554272"/>
          </a:xfrm>
          <a:prstGeom prst="rect">
            <a:avLst/>
          </a:prstGeom>
        </p:spPr>
        <p:txBody>
          <a:bodyPr wrap="square" lIns="91440" tIns="45720" rIns="91440" bIns="45720" anchor="t">
            <a:spAutoFit/>
          </a:bodyPr>
          <a:lstStyle/>
          <a:p>
            <a:r>
              <a:rPr lang="fr-FR" sz="1900" b="1" dirty="0"/>
              <a:t>Représentation aux principaux salons </a:t>
            </a:r>
            <a:r>
              <a:rPr lang="fr-FR" sz="1900" b="1" dirty="0" err="1"/>
              <a:t>professionels</a:t>
            </a:r>
            <a:r>
              <a:rPr lang="fr-FR" sz="1900" b="1" dirty="0"/>
              <a:t> de tourisme </a:t>
            </a:r>
            <a:r>
              <a:rPr lang="fr-FR" sz="1900" dirty="0"/>
              <a:t>via le stand de Skål comme point de rencontre avec d’autres membres ou contacts d’affaires: </a:t>
            </a:r>
            <a:r>
              <a:rPr lang="en-US" sz="1900" dirty="0"/>
              <a:t>WTM Africa, WTM London, IMEX Frankfurt, IMEX America, IBTM, FITUR, etc.</a:t>
            </a:r>
          </a:p>
        </p:txBody>
      </p:sp>
      <p:sp>
        <p:nvSpPr>
          <p:cNvPr id="25" name="Rectangle 26">
            <a:extLst>
              <a:ext uri="{FF2B5EF4-FFF2-40B4-BE49-F238E27FC236}">
                <a16:creationId xmlns:a16="http://schemas.microsoft.com/office/drawing/2014/main" id="{A36C9554-DBB5-4F51-BEC9-1C59516B2AE1}"/>
              </a:ext>
            </a:extLst>
          </p:cNvPr>
          <p:cNvSpPr/>
          <p:nvPr/>
        </p:nvSpPr>
        <p:spPr>
          <a:xfrm>
            <a:off x="1324870" y="3775991"/>
            <a:ext cx="6113296" cy="1261884"/>
          </a:xfrm>
          <a:prstGeom prst="rect">
            <a:avLst/>
          </a:prstGeom>
        </p:spPr>
        <p:txBody>
          <a:bodyPr wrap="square">
            <a:spAutoFit/>
          </a:bodyPr>
          <a:lstStyle/>
          <a:p>
            <a:r>
              <a:rPr lang="en-US" sz="1900" b="1" dirty="0"/>
              <a:t>Participation aux </a:t>
            </a:r>
            <a:r>
              <a:rPr lang="en-US" sz="1900" b="1" dirty="0" err="1"/>
              <a:t>évènements</a:t>
            </a:r>
            <a:r>
              <a:rPr lang="en-US" sz="1900" b="1" dirty="0"/>
              <a:t> du club local </a:t>
            </a:r>
            <a:r>
              <a:rPr lang="en-US" sz="1900" b="1" dirty="0" err="1"/>
              <a:t>ou</a:t>
            </a:r>
            <a:r>
              <a:rPr lang="en-US" sz="1900" b="1" dirty="0"/>
              <a:t> </a:t>
            </a:r>
            <a:r>
              <a:rPr lang="en-US" sz="1900" b="1" dirty="0" err="1"/>
              <a:t>nationaux</a:t>
            </a:r>
            <a:r>
              <a:rPr lang="en-US" sz="1900" b="1" dirty="0"/>
              <a:t> </a:t>
            </a:r>
            <a:r>
              <a:rPr lang="fr-FR" sz="1900" dirty="0"/>
              <a:t>pour réseauter avec d’autres cadres du secteur du tourisme au niveau local et/ou national.</a:t>
            </a:r>
            <a:endParaRPr lang="en-US" sz="1900" dirty="0"/>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8</a:t>
            </a:fld>
            <a:endParaRPr lang="en-US" dirty="0">
              <a:solidFill>
                <a:schemeClr val="tx2"/>
              </a:solidFill>
            </a:endParaRPr>
          </a:p>
        </p:txBody>
      </p:sp>
      <p:sp>
        <p:nvSpPr>
          <p:cNvPr id="26" name="Text Box 2">
            <a:extLst>
              <a:ext uri="{FF2B5EF4-FFF2-40B4-BE49-F238E27FC236}">
                <a16:creationId xmlns:a16="http://schemas.microsoft.com/office/drawing/2014/main" id="{878EE502-3EC8-4FBA-9BAA-7DC0610B52CD}"/>
              </a:ext>
            </a:extLst>
          </p:cNvPr>
          <p:cNvSpPr txBox="1"/>
          <p:nvPr/>
        </p:nvSpPr>
        <p:spPr>
          <a:xfrm>
            <a:off x="414085" y="1904412"/>
            <a:ext cx="837313"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3</a:t>
            </a:r>
          </a:p>
        </p:txBody>
      </p:sp>
      <p:sp>
        <p:nvSpPr>
          <p:cNvPr id="30" name="Text Box 2">
            <a:extLst>
              <a:ext uri="{FF2B5EF4-FFF2-40B4-BE49-F238E27FC236}">
                <a16:creationId xmlns:a16="http://schemas.microsoft.com/office/drawing/2014/main" id="{C7AE44A8-9FC2-4A64-B4BD-6FD5151FDA6A}"/>
              </a:ext>
            </a:extLst>
          </p:cNvPr>
          <p:cNvSpPr txBox="1"/>
          <p:nvPr/>
        </p:nvSpPr>
        <p:spPr>
          <a:xfrm>
            <a:off x="414085" y="3529770"/>
            <a:ext cx="837313"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4</a:t>
            </a:r>
          </a:p>
        </p:txBody>
      </p:sp>
      <p:sp>
        <p:nvSpPr>
          <p:cNvPr id="18" name="Rectangle 26">
            <a:extLst>
              <a:ext uri="{FF2B5EF4-FFF2-40B4-BE49-F238E27FC236}">
                <a16:creationId xmlns:a16="http://schemas.microsoft.com/office/drawing/2014/main" id="{A0D3867C-28EB-4151-AAD0-7E2D0DE02588}"/>
              </a:ext>
            </a:extLst>
          </p:cNvPr>
          <p:cNvSpPr/>
          <p:nvPr/>
        </p:nvSpPr>
        <p:spPr>
          <a:xfrm>
            <a:off x="1324871" y="5136469"/>
            <a:ext cx="6494259" cy="1554272"/>
          </a:xfrm>
          <a:prstGeom prst="rect">
            <a:avLst/>
          </a:prstGeom>
        </p:spPr>
        <p:txBody>
          <a:bodyPr wrap="square">
            <a:spAutoFit/>
          </a:bodyPr>
          <a:lstStyle/>
          <a:p>
            <a:r>
              <a:rPr lang="en-US" sz="1900" b="1" dirty="0" err="1"/>
              <a:t>Congrès</a:t>
            </a:r>
            <a:r>
              <a:rPr lang="en-US" sz="1900" b="1" dirty="0"/>
              <a:t> Mondial </a:t>
            </a:r>
            <a:r>
              <a:rPr lang="en-US" sz="1900" b="1" dirty="0" err="1"/>
              <a:t>annuel</a:t>
            </a:r>
            <a:r>
              <a:rPr lang="en-US" sz="1900" b="1" dirty="0"/>
              <a:t> de Skål International</a:t>
            </a:r>
            <a:r>
              <a:rPr lang="fr-FR" sz="1900" dirty="0"/>
              <a:t>.</a:t>
            </a:r>
            <a:r>
              <a:rPr lang="en-US" sz="1900" b="1" dirty="0"/>
              <a:t> </a:t>
            </a:r>
            <a:r>
              <a:rPr lang="fr-FR" sz="1900" dirty="0"/>
              <a:t>Une excellente occasion de réseauter avec d’autres membres du monde entier, sessions B2B, workshops, séminaires et </a:t>
            </a:r>
          </a:p>
          <a:p>
            <a:r>
              <a:rPr lang="fr-FR" sz="1900" dirty="0"/>
              <a:t>un programme de loisirs.</a:t>
            </a:r>
            <a:endParaRPr lang="en-US" sz="1900" dirty="0"/>
          </a:p>
        </p:txBody>
      </p:sp>
      <p:sp>
        <p:nvSpPr>
          <p:cNvPr id="19" name="Text Box 2">
            <a:extLst>
              <a:ext uri="{FF2B5EF4-FFF2-40B4-BE49-F238E27FC236}">
                <a16:creationId xmlns:a16="http://schemas.microsoft.com/office/drawing/2014/main" id="{B5BF88ED-17C8-406A-AA07-98184B459648}"/>
              </a:ext>
            </a:extLst>
          </p:cNvPr>
          <p:cNvSpPr txBox="1"/>
          <p:nvPr/>
        </p:nvSpPr>
        <p:spPr>
          <a:xfrm>
            <a:off x="414086" y="4872564"/>
            <a:ext cx="916399"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5</a:t>
            </a:r>
          </a:p>
        </p:txBody>
      </p:sp>
      <p:sp>
        <p:nvSpPr>
          <p:cNvPr id="14" name="CuadroTexto 13">
            <a:extLst>
              <a:ext uri="{FF2B5EF4-FFF2-40B4-BE49-F238E27FC236}">
                <a16:creationId xmlns:a16="http://schemas.microsoft.com/office/drawing/2014/main" id="{36477373-B9BC-46D4-8D63-854F75D6FDAF}"/>
              </a:ext>
            </a:extLst>
          </p:cNvPr>
          <p:cNvSpPr txBox="1"/>
          <p:nvPr/>
        </p:nvSpPr>
        <p:spPr>
          <a:xfrm>
            <a:off x="1334410" y="1133440"/>
            <a:ext cx="7074093" cy="969496"/>
          </a:xfrm>
          <a:prstGeom prst="rect">
            <a:avLst/>
          </a:prstGeom>
          <a:noFill/>
        </p:spPr>
        <p:txBody>
          <a:bodyPr wrap="square" lIns="91440" tIns="45720" rIns="91440" bIns="45720" anchor="t">
            <a:spAutoFit/>
          </a:bodyPr>
          <a:lstStyle/>
          <a:p>
            <a:r>
              <a:rPr lang="en-US" sz="1900" b="1" dirty="0" err="1"/>
              <a:t>Vous</a:t>
            </a:r>
            <a:r>
              <a:rPr lang="en-US" sz="1900" b="1" dirty="0"/>
              <a:t> </a:t>
            </a:r>
            <a:r>
              <a:rPr lang="en-US" sz="1900" b="1" dirty="0" err="1"/>
              <a:t>n’êtes</a:t>
            </a:r>
            <a:r>
              <a:rPr lang="en-US" sz="1900" b="1" dirty="0"/>
              <a:t> jamais </a:t>
            </a:r>
            <a:r>
              <a:rPr lang="en-US" sz="1900" b="1" dirty="0" err="1"/>
              <a:t>seul</a:t>
            </a:r>
            <a:r>
              <a:rPr lang="en-US" sz="1900" b="1" dirty="0"/>
              <a:t> </a:t>
            </a:r>
            <a:r>
              <a:rPr lang="en-US" sz="1900" b="1" dirty="0" err="1"/>
              <a:t>lorsque</a:t>
            </a:r>
            <a:r>
              <a:rPr lang="en-US" sz="1900" b="1" dirty="0"/>
              <a:t> </a:t>
            </a:r>
            <a:r>
              <a:rPr lang="en-US" sz="1900" b="1" dirty="0" err="1"/>
              <a:t>vous</a:t>
            </a:r>
            <a:r>
              <a:rPr lang="en-US" sz="1900" b="1" dirty="0"/>
              <a:t> </a:t>
            </a:r>
            <a:r>
              <a:rPr lang="en-US" sz="1900" b="1" dirty="0" err="1"/>
              <a:t>voyagez</a:t>
            </a:r>
            <a:r>
              <a:rPr lang="en-US" sz="1900" b="1" dirty="0"/>
              <a:t>!</a:t>
            </a:r>
            <a:r>
              <a:rPr lang="en-US" sz="1900" dirty="0"/>
              <a:t> </a:t>
            </a:r>
            <a:r>
              <a:rPr lang="en-US" sz="1900" dirty="0" err="1"/>
              <a:t>Près</a:t>
            </a:r>
            <a:r>
              <a:rPr lang="en-US" sz="1900" dirty="0"/>
              <a:t> de 12,500 members dans plus de 300 clubs dans environs 75 pays. </a:t>
            </a:r>
          </a:p>
        </p:txBody>
      </p:sp>
      <p:sp>
        <p:nvSpPr>
          <p:cNvPr id="15" name="Text Box 2">
            <a:extLst>
              <a:ext uri="{FF2B5EF4-FFF2-40B4-BE49-F238E27FC236}">
                <a16:creationId xmlns:a16="http://schemas.microsoft.com/office/drawing/2014/main" id="{37F439BC-06FD-4B47-B92C-0D9FB2D36B93}"/>
              </a:ext>
            </a:extLst>
          </p:cNvPr>
          <p:cNvSpPr txBox="1"/>
          <p:nvPr/>
        </p:nvSpPr>
        <p:spPr>
          <a:xfrm>
            <a:off x="412723" y="813735"/>
            <a:ext cx="837313"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2</a:t>
            </a:r>
          </a:p>
        </p:txBody>
      </p:sp>
      <p:pic>
        <p:nvPicPr>
          <p:cNvPr id="3" name="Imagen 2">
            <a:hlinkClick r:id="rId3"/>
            <a:extLst>
              <a:ext uri="{FF2B5EF4-FFF2-40B4-BE49-F238E27FC236}">
                <a16:creationId xmlns:a16="http://schemas.microsoft.com/office/drawing/2014/main" id="{EEE96D24-133C-7DC7-D70E-59B4DA807F2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0438" y="5946019"/>
            <a:ext cx="1304225" cy="760040"/>
          </a:xfrm>
          <a:prstGeom prst="rect">
            <a:avLst/>
          </a:prstGeom>
        </p:spPr>
      </p:pic>
      <p:pic>
        <p:nvPicPr>
          <p:cNvPr id="2" name="Imagen 1">
            <a:extLst>
              <a:ext uri="{FF2B5EF4-FFF2-40B4-BE49-F238E27FC236}">
                <a16:creationId xmlns:a16="http://schemas.microsoft.com/office/drawing/2014/main" id="{46D74C80-0FEE-22FF-1997-E332895A4E83}"/>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19999" y="0"/>
            <a:ext cx="6113293" cy="6858000"/>
          </a:xfrm>
          <a:prstGeom prst="parallelogram">
            <a:avLst/>
          </a:prstGeom>
        </p:spPr>
      </p:pic>
      <p:sp>
        <p:nvSpPr>
          <p:cNvPr id="7" name="Rectángulo 6">
            <a:extLst>
              <a:ext uri="{FF2B5EF4-FFF2-40B4-BE49-F238E27FC236}">
                <a16:creationId xmlns:a16="http://schemas.microsoft.com/office/drawing/2014/main" id="{E2C84309-9D79-27C3-62F6-F64C8371BE24}"/>
              </a:ext>
            </a:extLst>
          </p:cNvPr>
          <p:cNvSpPr/>
          <p:nvPr/>
        </p:nvSpPr>
        <p:spPr>
          <a:xfrm>
            <a:off x="372929" y="414131"/>
            <a:ext cx="7538619" cy="541174"/>
          </a:xfrm>
          <a:prstGeom prst="rect">
            <a:avLst/>
          </a:prstGeom>
        </p:spPr>
        <p:txBody>
          <a:bodyPr wrap="square">
            <a:spAutoFit/>
          </a:bodyPr>
          <a:lstStyle/>
          <a:p>
            <a:pPr>
              <a:lnSpc>
                <a:spcPts val="3500"/>
              </a:lnSpc>
            </a:pPr>
            <a:r>
              <a:rPr lang="en-US" sz="4000" b="1" spc="-150" dirty="0"/>
              <a:t>AVANTAGES MONDIAUX II</a:t>
            </a:r>
          </a:p>
        </p:txBody>
      </p:sp>
    </p:spTree>
    <p:extLst>
      <p:ext uri="{BB962C8B-B14F-4D97-AF65-F5344CB8AC3E}">
        <p14:creationId xmlns:p14="http://schemas.microsoft.com/office/powerpoint/2010/main" val="148540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P spid="18" grpId="0"/>
      <p:bldP spid="1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C06255B-847E-1DE7-5F85-2EB68B9D435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19999" y="0"/>
            <a:ext cx="6113293" cy="6858000"/>
          </a:xfrm>
          <a:prstGeom prst="parallelogram">
            <a:avLst/>
          </a:prstGeom>
        </p:spPr>
      </p:pic>
      <p:sp>
        <p:nvSpPr>
          <p:cNvPr id="3" name="Text Box 2"/>
          <p:cNvSpPr txBox="1"/>
          <p:nvPr/>
        </p:nvSpPr>
        <p:spPr>
          <a:xfrm>
            <a:off x="541372" y="810616"/>
            <a:ext cx="88861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6</a:t>
            </a:r>
          </a:p>
        </p:txBody>
      </p:sp>
      <p:sp>
        <p:nvSpPr>
          <p:cNvPr id="27" name="Rectangle 26"/>
          <p:cNvSpPr/>
          <p:nvPr/>
        </p:nvSpPr>
        <p:spPr>
          <a:xfrm>
            <a:off x="1417152" y="1079556"/>
            <a:ext cx="7536348" cy="1200329"/>
          </a:xfrm>
          <a:prstGeom prst="rect">
            <a:avLst/>
          </a:prstGeom>
        </p:spPr>
        <p:txBody>
          <a:bodyPr wrap="square" lIns="91440" tIns="45720" rIns="91440" bIns="45720" anchor="t">
            <a:spAutoFit/>
          </a:bodyPr>
          <a:lstStyle/>
          <a:p>
            <a:r>
              <a:rPr lang="en-US" b="1" dirty="0" err="1">
                <a:latin typeface="Verdana" panose="020B0604030504040204" pitchFamily="34" charset="0"/>
                <a:ea typeface="Verdana" panose="020B0604030504040204" pitchFamily="34" charset="0"/>
                <a:cs typeface="Raleway" panose="020B0503030101060003" pitchFamily="34" charset="0"/>
              </a:rPr>
              <a:t>Ressources</a:t>
            </a:r>
            <a:r>
              <a:rPr lang="en-US" b="1" dirty="0">
                <a:latin typeface="Verdana" panose="020B0604030504040204" pitchFamily="34" charset="0"/>
                <a:ea typeface="Verdana" panose="020B0604030504040204" pitchFamily="34" charset="0"/>
                <a:cs typeface="Raleway" panose="020B0503030101060003" pitchFamily="34" charset="0"/>
              </a:rPr>
              <a:t> en </a:t>
            </a:r>
            <a:r>
              <a:rPr lang="en-US" b="1" dirty="0" err="1">
                <a:latin typeface="Verdana" panose="020B0604030504040204" pitchFamily="34" charset="0"/>
                <a:ea typeface="Verdana" panose="020B0604030504040204" pitchFamily="34" charset="0"/>
                <a:cs typeface="Raleway" panose="020B0503030101060003" pitchFamily="34" charset="0"/>
              </a:rPr>
              <a:t>ligne</a:t>
            </a:r>
            <a:r>
              <a:rPr lang="en-US" dirty="0">
                <a:latin typeface="Verdana" panose="020B0604030504040204" pitchFamily="34" charset="0"/>
                <a:ea typeface="Verdana" panose="020B0604030504040204" pitchFamily="34" charset="0"/>
                <a:cs typeface="Raleway" panose="020B0503030101060003" pitchFamily="34" charset="0"/>
              </a:rPr>
              <a:t>.</a:t>
            </a:r>
            <a:r>
              <a:rPr lang="en-US" b="1" dirty="0">
                <a:latin typeface="Verdana" panose="020B0604030504040204" pitchFamily="34" charset="0"/>
                <a:ea typeface="Verdana" panose="020B0604030504040204" pitchFamily="34" charset="0"/>
                <a:cs typeface="Raleway" panose="020B0503030101060003" pitchFamily="34" charset="0"/>
              </a:rPr>
              <a:t> </a:t>
            </a:r>
            <a:r>
              <a:rPr lang="fr-FR" dirty="0">
                <a:latin typeface="Verdana" panose="020B0604030504040204" pitchFamily="34" charset="0"/>
                <a:ea typeface="Verdana" panose="020B0604030504040204" pitchFamily="34" charset="0"/>
                <a:cs typeface="Raleway" panose="020B0503030101060003" pitchFamily="34" charset="0"/>
              </a:rPr>
              <a:t>Des webinaires de grande valeur professionnelle sur les tendances et les évolutions du secteur touristique, ainsi que des formations spécifiques dispensées par des partenaires de renom.</a:t>
            </a:r>
            <a:endParaRPr lang="en-US" dirty="0">
              <a:latin typeface="Verdana" panose="020B0604030504040204" pitchFamily="34" charset="0"/>
              <a:ea typeface="Verdana" panose="020B0604030504040204" pitchFamily="34" charset="0"/>
              <a:cs typeface="Raleway" panose="020B0503030101060003" pitchFamily="34" charset="0"/>
            </a:endParaRPr>
          </a:p>
        </p:txBody>
      </p:sp>
      <p:cxnSp>
        <p:nvCxnSpPr>
          <p:cNvPr id="41" name="Straight Connector 40"/>
          <p:cNvCxnSpPr/>
          <p:nvPr/>
        </p:nvCxnSpPr>
        <p:spPr>
          <a:xfrm>
            <a:off x="1833662" y="2219461"/>
            <a:ext cx="0" cy="747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6">
            <a:extLst>
              <a:ext uri="{FF2B5EF4-FFF2-40B4-BE49-F238E27FC236}">
                <a16:creationId xmlns:a16="http://schemas.microsoft.com/office/drawing/2014/main" id="{3AA7395D-1D38-4FCE-8EB0-8BB12A704FB9}"/>
              </a:ext>
            </a:extLst>
          </p:cNvPr>
          <p:cNvSpPr/>
          <p:nvPr/>
        </p:nvSpPr>
        <p:spPr>
          <a:xfrm>
            <a:off x="1417152" y="2393440"/>
            <a:ext cx="7041048"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Raleway" panose="020B0503030101060003" pitchFamily="34" charset="0"/>
              </a:rPr>
              <a:t>Une </a:t>
            </a:r>
            <a:r>
              <a:rPr lang="en-US" dirty="0" err="1">
                <a:latin typeface="Verdana" panose="020B0604030504040204" pitchFamily="34" charset="0"/>
                <a:ea typeface="Verdana" panose="020B0604030504040204" pitchFamily="34" charset="0"/>
                <a:cs typeface="Raleway" panose="020B0503030101060003" pitchFamily="34" charset="0"/>
              </a:rPr>
              <a:t>véritable</a:t>
            </a:r>
            <a:r>
              <a:rPr lang="en-US" dirty="0">
                <a:latin typeface="Verdana" panose="020B0604030504040204" pitchFamily="34" charset="0"/>
                <a:ea typeface="Verdana" panose="020B0604030504040204" pitchFamily="34" charset="0"/>
                <a:cs typeface="Raleway" panose="020B0503030101060003" pitchFamily="34" charset="0"/>
              </a:rPr>
              <a:t> chance de </a:t>
            </a:r>
            <a:r>
              <a:rPr lang="en-US" b="1" dirty="0">
                <a:latin typeface="Verdana" panose="020B0604030504040204" pitchFamily="34" charset="0"/>
                <a:ea typeface="Verdana" panose="020B0604030504040204" pitchFamily="34" charset="0"/>
                <a:cs typeface="Raleway" panose="020B0503030101060003" pitchFamily="34" charset="0"/>
              </a:rPr>
              <a:t>placer </a:t>
            </a:r>
            <a:r>
              <a:rPr lang="en-US" b="1" dirty="0" err="1">
                <a:latin typeface="Verdana" panose="020B0604030504040204" pitchFamily="34" charset="0"/>
                <a:ea typeface="Verdana" panose="020B0604030504040204" pitchFamily="34" charset="0"/>
                <a:cs typeface="Raleway" panose="020B0503030101060003" pitchFamily="34" charset="0"/>
              </a:rPr>
              <a:t>votre</a:t>
            </a:r>
            <a:r>
              <a:rPr lang="en-US" b="1" dirty="0">
                <a:latin typeface="Verdana" panose="020B0604030504040204" pitchFamily="34" charset="0"/>
                <a:ea typeface="Verdana" panose="020B0604030504040204" pitchFamily="34" charset="0"/>
                <a:cs typeface="Raleway" panose="020B0503030101060003" pitchFamily="34" charset="0"/>
              </a:rPr>
              <a:t> </a:t>
            </a:r>
            <a:r>
              <a:rPr lang="en-US" b="1" dirty="0" err="1">
                <a:latin typeface="Verdana" panose="020B0604030504040204" pitchFamily="34" charset="0"/>
                <a:ea typeface="Verdana" panose="020B0604030504040204" pitchFamily="34" charset="0"/>
                <a:cs typeface="Raleway" panose="020B0503030101060003" pitchFamily="34" charset="0"/>
              </a:rPr>
              <a:t>entreprise</a:t>
            </a:r>
            <a:r>
              <a:rPr lang="en-US" b="1" dirty="0">
                <a:latin typeface="Verdana" panose="020B0604030504040204" pitchFamily="34" charset="0"/>
                <a:ea typeface="Verdana" panose="020B0604030504040204" pitchFamily="34" charset="0"/>
                <a:cs typeface="Raleway" panose="020B0503030101060003" pitchFamily="34" charset="0"/>
              </a:rPr>
              <a:t> et </a:t>
            </a:r>
            <a:r>
              <a:rPr lang="en-US" b="1" dirty="0" err="1">
                <a:latin typeface="Verdana" panose="020B0604030504040204" pitchFamily="34" charset="0"/>
                <a:ea typeface="Verdana" panose="020B0604030504040204" pitchFamily="34" charset="0"/>
                <a:cs typeface="Raleway" panose="020B0503030101060003" pitchFamily="34" charset="0"/>
              </a:rPr>
              <a:t>votre</a:t>
            </a:r>
            <a:r>
              <a:rPr lang="en-US" b="1" dirty="0">
                <a:latin typeface="Verdana" panose="020B0604030504040204" pitchFamily="34" charset="0"/>
                <a:ea typeface="Verdana" panose="020B0604030504040204" pitchFamily="34" charset="0"/>
                <a:cs typeface="Raleway" panose="020B0503030101060003" pitchFamily="34" charset="0"/>
              </a:rPr>
              <a:t> </a:t>
            </a:r>
            <a:r>
              <a:rPr lang="en-US" b="1" dirty="0" err="1">
                <a:latin typeface="Verdana" panose="020B0604030504040204" pitchFamily="34" charset="0"/>
                <a:ea typeface="Verdana" panose="020B0604030504040204" pitchFamily="34" charset="0"/>
                <a:cs typeface="Raleway" panose="020B0503030101060003" pitchFamily="34" charset="0"/>
              </a:rPr>
              <a:t>communauté</a:t>
            </a:r>
            <a:r>
              <a:rPr lang="en-US" b="1" dirty="0">
                <a:latin typeface="Verdana" panose="020B0604030504040204" pitchFamily="34" charset="0"/>
                <a:ea typeface="Verdana" panose="020B0604030504040204" pitchFamily="34" charset="0"/>
                <a:cs typeface="Raleway" panose="020B0503030101060003" pitchFamily="34" charset="0"/>
              </a:rPr>
              <a:t> </a:t>
            </a:r>
            <a:r>
              <a:rPr lang="en-US" b="1" dirty="0" err="1">
                <a:latin typeface="Verdana" panose="020B0604030504040204" pitchFamily="34" charset="0"/>
                <a:ea typeface="Verdana" panose="020B0604030504040204" pitchFamily="34" charset="0"/>
                <a:cs typeface="Raleway" panose="020B0503030101060003" pitchFamily="34" charset="0"/>
              </a:rPr>
              <a:t>touristique</a:t>
            </a:r>
            <a:r>
              <a:rPr lang="en-US" b="1" dirty="0">
                <a:latin typeface="Verdana" panose="020B0604030504040204" pitchFamily="34" charset="0"/>
                <a:ea typeface="Verdana" panose="020B0604030504040204" pitchFamily="34" charset="0"/>
                <a:cs typeface="Raleway" panose="020B0503030101060003" pitchFamily="34" charset="0"/>
              </a:rPr>
              <a:t> sur la carte de Skål </a:t>
            </a:r>
            <a:r>
              <a:rPr lang="fr-FR" dirty="0">
                <a:latin typeface="Verdana" panose="020B0604030504040204" pitchFamily="34" charset="0"/>
                <a:ea typeface="Verdana" panose="020B0604030504040204" pitchFamily="34" charset="0"/>
                <a:cs typeface="Raleway" panose="020B0503030101060003" pitchFamily="34" charset="0"/>
              </a:rPr>
              <a:t>en tant que destination mondiale de Tourisme et d’Hospitalité.</a:t>
            </a:r>
            <a:endParaRPr lang="en-US" dirty="0">
              <a:latin typeface="Verdana" panose="020B0604030504040204" pitchFamily="34" charset="0"/>
              <a:ea typeface="Verdana" panose="020B0604030504040204" pitchFamily="34" charset="0"/>
              <a:cs typeface="Raleway" panose="020B0503030101060003" pitchFamily="34" charset="0"/>
            </a:endParaRPr>
          </a:p>
        </p:txBody>
      </p:sp>
      <p:sp>
        <p:nvSpPr>
          <p:cNvPr id="25" name="Rectangle 26">
            <a:extLst>
              <a:ext uri="{FF2B5EF4-FFF2-40B4-BE49-F238E27FC236}">
                <a16:creationId xmlns:a16="http://schemas.microsoft.com/office/drawing/2014/main" id="{A36C9554-DBB5-4F51-BEC9-1C59516B2AE1}"/>
              </a:ext>
            </a:extLst>
          </p:cNvPr>
          <p:cNvSpPr/>
          <p:nvPr/>
        </p:nvSpPr>
        <p:spPr>
          <a:xfrm>
            <a:off x="1417152" y="3451881"/>
            <a:ext cx="6514510" cy="1200329"/>
          </a:xfrm>
          <a:prstGeom prst="rect">
            <a:avLst/>
          </a:prstGeom>
        </p:spPr>
        <p:txBody>
          <a:bodyPr wrap="square">
            <a:spAutoFit/>
          </a:bodyPr>
          <a:lstStyle/>
          <a:p>
            <a:r>
              <a:rPr lang="en-US" b="1" dirty="0" err="1">
                <a:latin typeface="Verdana" panose="020B0604030504040204" pitchFamily="34" charset="0"/>
                <a:ea typeface="Verdana" panose="020B0604030504040204" pitchFamily="34" charset="0"/>
                <a:cs typeface="Raleway" panose="020B0503030101060003" pitchFamily="34" charset="0"/>
              </a:rPr>
              <a:t>Avantages</a:t>
            </a:r>
            <a:r>
              <a:rPr lang="en-US" b="1" dirty="0">
                <a:latin typeface="Verdana" panose="020B0604030504040204" pitchFamily="34" charset="0"/>
                <a:ea typeface="Verdana" panose="020B0604030504040204" pitchFamily="34" charset="0"/>
                <a:cs typeface="Raleway" panose="020B0503030101060003" pitchFamily="34" charset="0"/>
              </a:rPr>
              <a:t> pour les voyages</a:t>
            </a:r>
            <a:r>
              <a:rPr lang="en-US" dirty="0">
                <a:latin typeface="Verdana" panose="020B0604030504040204" pitchFamily="34" charset="0"/>
                <a:ea typeface="Verdana" panose="020B0604030504040204" pitchFamily="34" charset="0"/>
                <a:cs typeface="Raleway" panose="020B0503030101060003" pitchFamily="34" charset="0"/>
              </a:rPr>
              <a:t>. </a:t>
            </a:r>
            <a:r>
              <a:rPr lang="fr-FR" dirty="0">
                <a:latin typeface="Verdana" panose="020B0604030504040204" pitchFamily="34" charset="0"/>
                <a:ea typeface="Verdana" panose="020B0604030504040204" pitchFamily="34" charset="0"/>
                <a:cs typeface="Raleway" panose="020B0503030101060003" pitchFamily="34" charset="0"/>
              </a:rPr>
              <a:t>Réductions, tarifs spéciaux et </a:t>
            </a:r>
            <a:r>
              <a:rPr lang="en-US" dirty="0">
                <a:latin typeface="Verdana" panose="020B0604030504040204" pitchFamily="34" charset="0"/>
                <a:ea typeface="Verdana" panose="020B0604030504040204" pitchFamily="34" charset="0"/>
                <a:cs typeface="Raleway" panose="020B0503030101060003" pitchFamily="34" charset="0"/>
              </a:rPr>
              <a:t>upgrades </a:t>
            </a:r>
            <a:r>
              <a:rPr lang="en-US" dirty="0" err="1">
                <a:latin typeface="Verdana" panose="020B0604030504040204" pitchFamily="34" charset="0"/>
                <a:ea typeface="Verdana" panose="020B0604030504040204" pitchFamily="34" charset="0"/>
                <a:cs typeface="Raleway" panose="020B0503030101060003" pitchFamily="34" charset="0"/>
              </a:rPr>
              <a:t>offertes</a:t>
            </a:r>
            <a:r>
              <a:rPr lang="en-US" dirty="0">
                <a:latin typeface="Verdana" panose="020B0604030504040204" pitchFamily="34" charset="0"/>
                <a:ea typeface="Verdana" panose="020B0604030504040204" pitchFamily="34" charset="0"/>
                <a:cs typeface="Raleway" panose="020B0503030101060003" pitchFamily="34" charset="0"/>
              </a:rPr>
              <a:t> par </a:t>
            </a:r>
            <a:r>
              <a:rPr lang="en-US" dirty="0" err="1">
                <a:latin typeface="Verdana" panose="020B0604030504040204" pitchFamily="34" charset="0"/>
                <a:ea typeface="Verdana" panose="020B0604030504040204" pitchFamily="34" charset="0"/>
                <a:cs typeface="Raleway" panose="020B0503030101060003" pitchFamily="34" charset="0"/>
              </a:rPr>
              <a:t>d’autres</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membres</a:t>
            </a:r>
            <a:r>
              <a:rPr lang="en-US" dirty="0">
                <a:latin typeface="Verdana" panose="020B0604030504040204" pitchFamily="34" charset="0"/>
                <a:ea typeface="Verdana" panose="020B0604030504040204" pitchFamily="34" charset="0"/>
                <a:cs typeface="Raleway" panose="020B0503030101060003" pitchFamily="34" charset="0"/>
              </a:rPr>
              <a:t> du monde. Tous </a:t>
            </a:r>
            <a:r>
              <a:rPr lang="en-US" dirty="0" err="1">
                <a:latin typeface="Verdana" panose="020B0604030504040204" pitchFamily="34" charset="0"/>
                <a:ea typeface="Verdana" panose="020B0604030504040204" pitchFamily="34" charset="0"/>
                <a:cs typeface="Raleway" panose="020B0503030101060003" pitchFamily="34" charset="0"/>
              </a:rPr>
              <a:t>celà</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depuis</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l’espace</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privé</a:t>
            </a:r>
            <a:r>
              <a:rPr lang="en-US" dirty="0">
                <a:latin typeface="Verdana" panose="020B0604030504040204" pitchFamily="34" charset="0"/>
                <a:ea typeface="Verdana" panose="020B0604030504040204" pitchFamily="34" charset="0"/>
                <a:cs typeface="Raleway" panose="020B0503030101060003" pitchFamily="34" charset="0"/>
              </a:rPr>
              <a:t> du site Internet!</a:t>
            </a:r>
          </a:p>
        </p:txBody>
      </p:sp>
      <p:sp>
        <p:nvSpPr>
          <p:cNvPr id="11" name="Marcador de número de diapositiva 10">
            <a:extLst>
              <a:ext uri="{FF2B5EF4-FFF2-40B4-BE49-F238E27FC236}">
                <a16:creationId xmlns:a16="http://schemas.microsoft.com/office/drawing/2014/main" id="{F97D6777-0B7B-48A2-A845-8941728604D1}"/>
              </a:ext>
            </a:extLst>
          </p:cNvPr>
          <p:cNvSpPr>
            <a:spLocks noGrp="1"/>
          </p:cNvSpPr>
          <p:nvPr>
            <p:ph type="sldNum" sz="quarter" idx="12"/>
          </p:nvPr>
        </p:nvSpPr>
        <p:spPr/>
        <p:txBody>
          <a:bodyPr/>
          <a:lstStyle/>
          <a:p>
            <a:fld id="{E3813BF9-5145-4417-B95D-FA8627973885}" type="slidenum">
              <a:rPr lang="en-US" smtClean="0">
                <a:solidFill>
                  <a:schemeClr val="tx2"/>
                </a:solidFill>
              </a:rPr>
              <a:pPr/>
              <a:t>9</a:t>
            </a:fld>
            <a:endParaRPr lang="en-US" dirty="0">
              <a:solidFill>
                <a:schemeClr val="tx2"/>
              </a:solidFill>
            </a:endParaRPr>
          </a:p>
        </p:txBody>
      </p:sp>
      <p:sp>
        <p:nvSpPr>
          <p:cNvPr id="51" name="Rectángulo 50">
            <a:extLst>
              <a:ext uri="{FF2B5EF4-FFF2-40B4-BE49-F238E27FC236}">
                <a16:creationId xmlns:a16="http://schemas.microsoft.com/office/drawing/2014/main" id="{15E17848-130F-41D6-88A2-8ECC5C93063A}"/>
              </a:ext>
            </a:extLst>
          </p:cNvPr>
          <p:cNvSpPr/>
          <p:nvPr/>
        </p:nvSpPr>
        <p:spPr>
          <a:xfrm>
            <a:off x="372929" y="414131"/>
            <a:ext cx="8840403" cy="545983"/>
          </a:xfrm>
          <a:prstGeom prst="rect">
            <a:avLst/>
          </a:prstGeom>
        </p:spPr>
        <p:txBody>
          <a:bodyPr wrap="square">
            <a:spAutoFit/>
          </a:bodyPr>
          <a:lstStyle/>
          <a:p>
            <a:pPr>
              <a:lnSpc>
                <a:spcPts val="3500"/>
              </a:lnSpc>
            </a:pPr>
            <a:r>
              <a:rPr lang="en-US" sz="4000" b="1" spc="-150" dirty="0"/>
              <a:t>AVANTAGES MONDIAUX III</a:t>
            </a:r>
          </a:p>
        </p:txBody>
      </p:sp>
      <p:pic>
        <p:nvPicPr>
          <p:cNvPr id="22" name="Imagen 21">
            <a:hlinkClick r:id="rId4"/>
            <a:extLst>
              <a:ext uri="{FF2B5EF4-FFF2-40B4-BE49-F238E27FC236}">
                <a16:creationId xmlns:a16="http://schemas.microsoft.com/office/drawing/2014/main" id="{EB223617-10E2-41C9-A64F-CDE966448BE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0438" y="5946019"/>
            <a:ext cx="1304225" cy="760040"/>
          </a:xfrm>
          <a:prstGeom prst="rect">
            <a:avLst/>
          </a:prstGeom>
        </p:spPr>
      </p:pic>
      <p:sp>
        <p:nvSpPr>
          <p:cNvPr id="26" name="Text Box 2">
            <a:extLst>
              <a:ext uri="{FF2B5EF4-FFF2-40B4-BE49-F238E27FC236}">
                <a16:creationId xmlns:a16="http://schemas.microsoft.com/office/drawing/2014/main" id="{878EE502-3EC8-4FBA-9BAA-7DC0610B52CD}"/>
              </a:ext>
            </a:extLst>
          </p:cNvPr>
          <p:cNvSpPr txBox="1"/>
          <p:nvPr/>
        </p:nvSpPr>
        <p:spPr>
          <a:xfrm>
            <a:off x="549765" y="2127452"/>
            <a:ext cx="119188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7</a:t>
            </a:r>
          </a:p>
        </p:txBody>
      </p:sp>
      <p:sp>
        <p:nvSpPr>
          <p:cNvPr id="30" name="Text Box 2">
            <a:extLst>
              <a:ext uri="{FF2B5EF4-FFF2-40B4-BE49-F238E27FC236}">
                <a16:creationId xmlns:a16="http://schemas.microsoft.com/office/drawing/2014/main" id="{C7AE44A8-9FC2-4A64-B4BD-6FD5151FDA6A}"/>
              </a:ext>
            </a:extLst>
          </p:cNvPr>
          <p:cNvSpPr txBox="1"/>
          <p:nvPr/>
        </p:nvSpPr>
        <p:spPr>
          <a:xfrm>
            <a:off x="549765" y="3176326"/>
            <a:ext cx="88861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8</a:t>
            </a:r>
          </a:p>
        </p:txBody>
      </p:sp>
      <p:sp>
        <p:nvSpPr>
          <p:cNvPr id="13" name="Text Box 2">
            <a:extLst>
              <a:ext uri="{FF2B5EF4-FFF2-40B4-BE49-F238E27FC236}">
                <a16:creationId xmlns:a16="http://schemas.microsoft.com/office/drawing/2014/main" id="{85CEDD1C-5CE3-4EFD-8710-436C4AA6E502}"/>
              </a:ext>
            </a:extLst>
          </p:cNvPr>
          <p:cNvSpPr txBox="1"/>
          <p:nvPr/>
        </p:nvSpPr>
        <p:spPr>
          <a:xfrm>
            <a:off x="551084" y="4475086"/>
            <a:ext cx="88861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9</a:t>
            </a:r>
          </a:p>
        </p:txBody>
      </p:sp>
      <p:sp>
        <p:nvSpPr>
          <p:cNvPr id="14" name="Rectangle 26">
            <a:extLst>
              <a:ext uri="{FF2B5EF4-FFF2-40B4-BE49-F238E27FC236}">
                <a16:creationId xmlns:a16="http://schemas.microsoft.com/office/drawing/2014/main" id="{0B57A2BB-0B73-4396-93EB-6A970AE6F8BD}"/>
              </a:ext>
            </a:extLst>
          </p:cNvPr>
          <p:cNvSpPr/>
          <p:nvPr/>
        </p:nvSpPr>
        <p:spPr>
          <a:xfrm>
            <a:off x="1486935" y="4920233"/>
            <a:ext cx="5873232" cy="646331"/>
          </a:xfrm>
          <a:prstGeom prst="rect">
            <a:avLst/>
          </a:prstGeom>
        </p:spPr>
        <p:txBody>
          <a:bodyPr wrap="square">
            <a:spAutoFit/>
          </a:bodyPr>
          <a:lstStyle/>
          <a:p>
            <a:r>
              <a:rPr lang="fr-FR" b="1" dirty="0">
                <a:latin typeface="Verdana" panose="020B0604030504040204" pitchFamily="34" charset="0"/>
                <a:ea typeface="Verdana" panose="020B0604030504040204" pitchFamily="34" charset="0"/>
                <a:cs typeface="Raleway" panose="020B0503030101060003" pitchFamily="34" charset="0"/>
              </a:rPr>
              <a:t>Aide financière en période de besoin</a:t>
            </a:r>
            <a:r>
              <a:rPr lang="en-US" dirty="0">
                <a:latin typeface="Verdana" panose="020B0604030504040204" pitchFamily="34" charset="0"/>
                <a:ea typeface="Verdana" panose="020B0604030504040204" pitchFamily="34" charset="0"/>
                <a:cs typeface="Raleway" panose="020B0503030101060003" pitchFamily="34" charset="0"/>
              </a:rPr>
              <a:t>:</a:t>
            </a:r>
          </a:p>
          <a:p>
            <a:r>
              <a:rPr lang="en-US" dirty="0">
                <a:hlinkClick r:id="rId6">
                  <a:extLst>
                    <a:ext uri="{A12FA001-AC4F-418D-AE19-62706E023703}">
                      <ahyp:hlinkClr xmlns:ahyp="http://schemas.microsoft.com/office/drawing/2018/hyperlinkcolor" val="tx"/>
                    </a:ext>
                  </a:extLst>
                </a:hlinkClick>
              </a:rPr>
              <a:t>Florimond Volckaert Fund</a:t>
            </a:r>
            <a:r>
              <a:rPr lang="en-US" dirty="0"/>
              <a:t>.</a:t>
            </a:r>
            <a:r>
              <a:rPr lang="en-US" dirty="0">
                <a:hlinkClick r:id="rId6">
                  <a:extLst>
                    <a:ext uri="{A12FA001-AC4F-418D-AE19-62706E023703}">
                      <ahyp:hlinkClr xmlns:ahyp="http://schemas.microsoft.com/office/drawing/2018/hyperlinkcolor" val="tx"/>
                    </a:ext>
                  </a:extLst>
                </a:hlinkClick>
              </a:rPr>
              <a:t> </a:t>
            </a:r>
            <a:endParaRPr lang="en-US" dirty="0">
              <a:latin typeface="Verdana" panose="020B0604030504040204" pitchFamily="34" charset="0"/>
              <a:ea typeface="Verdana" panose="020B0604030504040204" pitchFamily="34" charset="0"/>
              <a:cs typeface="Raleway" panose="020B0503030101060003" pitchFamily="34" charset="0"/>
            </a:endParaRPr>
          </a:p>
        </p:txBody>
      </p:sp>
      <p:sp>
        <p:nvSpPr>
          <p:cNvPr id="16" name="Text Box 2">
            <a:extLst>
              <a:ext uri="{FF2B5EF4-FFF2-40B4-BE49-F238E27FC236}">
                <a16:creationId xmlns:a16="http://schemas.microsoft.com/office/drawing/2014/main" id="{5D6BFF84-046E-47BF-A93C-1257318BF59E}"/>
              </a:ext>
            </a:extLst>
          </p:cNvPr>
          <p:cNvSpPr txBox="1"/>
          <p:nvPr/>
        </p:nvSpPr>
        <p:spPr>
          <a:xfrm>
            <a:off x="26502" y="5474404"/>
            <a:ext cx="1657705" cy="1569660"/>
          </a:xfrm>
          <a:prstGeom prst="rect">
            <a:avLst/>
          </a:prstGeom>
          <a:noFill/>
        </p:spPr>
        <p:txBody>
          <a:bodyPr wrap="square" rtlCol="0">
            <a:spAutoFit/>
          </a:bodyPr>
          <a:lstStyle/>
          <a:p>
            <a:r>
              <a:rPr lang="en-US" sz="9600" b="1" dirty="0">
                <a:solidFill>
                  <a:schemeClr val="accent1"/>
                </a:solidFill>
                <a:latin typeface="Hero Light" panose="02000506000000020004" pitchFamily="50" charset="0"/>
                <a:cs typeface="+mj-lt"/>
              </a:rPr>
              <a:t>10</a:t>
            </a:r>
          </a:p>
        </p:txBody>
      </p:sp>
      <p:sp>
        <p:nvSpPr>
          <p:cNvPr id="17" name="Rectangle 26">
            <a:extLst>
              <a:ext uri="{FF2B5EF4-FFF2-40B4-BE49-F238E27FC236}">
                <a16:creationId xmlns:a16="http://schemas.microsoft.com/office/drawing/2014/main" id="{D59E760A-9429-4AC5-9C47-8002EB72A4D2}"/>
              </a:ext>
            </a:extLst>
          </p:cNvPr>
          <p:cNvSpPr/>
          <p:nvPr/>
        </p:nvSpPr>
        <p:spPr>
          <a:xfrm>
            <a:off x="1486935" y="5870845"/>
            <a:ext cx="6472989" cy="923330"/>
          </a:xfrm>
          <a:prstGeom prst="rect">
            <a:avLst/>
          </a:prstGeom>
        </p:spPr>
        <p:txBody>
          <a:bodyPr wrap="square">
            <a:spAutoFit/>
          </a:bodyPr>
          <a:lstStyle/>
          <a:p>
            <a:r>
              <a:rPr lang="en-US" b="1" dirty="0" err="1">
                <a:latin typeface="Verdana" panose="020B0604030504040204" pitchFamily="34" charset="0"/>
                <a:ea typeface="Verdana" panose="020B0604030504040204" pitchFamily="34" charset="0"/>
                <a:cs typeface="Raleway" panose="020B0503030101060003" pitchFamily="34" charset="0"/>
              </a:rPr>
              <a:t>Votre</a:t>
            </a:r>
            <a:r>
              <a:rPr lang="en-US" b="1" dirty="0">
                <a:latin typeface="Verdana" panose="020B0604030504040204" pitchFamily="34" charset="0"/>
                <a:ea typeface="Verdana" panose="020B0604030504040204" pitchFamily="34" charset="0"/>
                <a:cs typeface="Raleway" panose="020B0503030101060003" pitchFamily="34" charset="0"/>
              </a:rPr>
              <a:t> petit </a:t>
            </a:r>
            <a:r>
              <a:rPr lang="en-US" b="1" dirty="0" err="1">
                <a:latin typeface="Verdana" panose="020B0604030504040204" pitchFamily="34" charset="0"/>
                <a:ea typeface="Verdana" panose="020B0604030504040204" pitchFamily="34" charset="0"/>
                <a:cs typeface="Raleway" panose="020B0503030101060003" pitchFamily="34" charset="0"/>
              </a:rPr>
              <a:t>investissement</a:t>
            </a:r>
            <a:r>
              <a:rPr lang="en-US" b="1" dirty="0">
                <a:latin typeface="Verdana" panose="020B0604030504040204" pitchFamily="34" charset="0"/>
                <a:ea typeface="Verdana" panose="020B0604030504040204" pitchFamily="34" charset="0"/>
                <a:cs typeface="Raleway" panose="020B0503030101060003" pitchFamily="34" charset="0"/>
              </a:rPr>
              <a:t> se </a:t>
            </a:r>
            <a:r>
              <a:rPr lang="en-US" b="1" dirty="0" err="1">
                <a:latin typeface="Verdana" panose="020B0604030504040204" pitchFamily="34" charset="0"/>
                <a:ea typeface="Verdana" panose="020B0604030504040204" pitchFamily="34" charset="0"/>
                <a:cs typeface="Raleway" panose="020B0503030101060003" pitchFamily="34" charset="0"/>
              </a:rPr>
              <a:t>traduit</a:t>
            </a:r>
            <a:r>
              <a:rPr lang="en-US" b="1" dirty="0">
                <a:latin typeface="Verdana" panose="020B0604030504040204" pitchFamily="34" charset="0"/>
                <a:ea typeface="Verdana" panose="020B0604030504040204" pitchFamily="34" charset="0"/>
                <a:cs typeface="Raleway" panose="020B0503030101060003" pitchFamily="34" charset="0"/>
              </a:rPr>
              <a:t> par des retours </a:t>
            </a:r>
            <a:r>
              <a:rPr lang="en-US" b="1" dirty="0" err="1">
                <a:latin typeface="Verdana" panose="020B0604030504040204" pitchFamily="34" charset="0"/>
                <a:ea typeface="Verdana" panose="020B0604030504040204" pitchFamily="34" charset="0"/>
                <a:cs typeface="Raleway" panose="020B0503030101060003" pitchFamily="34" charset="0"/>
              </a:rPr>
              <a:t>importants</a:t>
            </a:r>
            <a:r>
              <a:rPr lang="en-US" b="1" dirty="0">
                <a:latin typeface="Verdana" panose="020B0604030504040204" pitchFamily="34" charset="0"/>
                <a:ea typeface="Verdana" panose="020B0604030504040204" pitchFamily="34" charset="0"/>
                <a:cs typeface="Raleway" panose="020B0503030101060003" pitchFamily="34" charset="0"/>
              </a:rPr>
              <a:t>. </a:t>
            </a:r>
            <a:r>
              <a:rPr lang="en-US" dirty="0">
                <a:latin typeface="Verdana" panose="020B0604030504040204" pitchFamily="34" charset="0"/>
                <a:ea typeface="Verdana" panose="020B0604030504040204" pitchFamily="34" charset="0"/>
                <a:cs typeface="Raleway" panose="020B0503030101060003" pitchFamily="34" charset="0"/>
              </a:rPr>
              <a:t>Consultez </a:t>
            </a:r>
            <a:r>
              <a:rPr lang="en-US" dirty="0" err="1">
                <a:latin typeface="Verdana" panose="020B0604030504040204" pitchFamily="34" charset="0"/>
                <a:ea typeface="Verdana" panose="020B0604030504040204" pitchFamily="34" charset="0"/>
                <a:cs typeface="Raleway" panose="020B0503030101060003" pitchFamily="34" charset="0"/>
              </a:rPr>
              <a:t>nos</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cotisations</a:t>
            </a:r>
            <a:r>
              <a:rPr lang="en-US" dirty="0">
                <a:latin typeface="Verdana" panose="020B0604030504040204" pitchFamily="34" charset="0"/>
                <a:ea typeface="Verdana" panose="020B0604030504040204" pitchFamily="34" charset="0"/>
                <a:cs typeface="Raleway" panose="020B0503030101060003" pitchFamily="34" charset="0"/>
              </a:rPr>
              <a:t> </a:t>
            </a:r>
            <a:r>
              <a:rPr lang="en-US" dirty="0" err="1">
                <a:latin typeface="Verdana" panose="020B0604030504040204" pitchFamily="34" charset="0"/>
                <a:ea typeface="Verdana" panose="020B0604030504040204" pitchFamily="34" charset="0"/>
                <a:cs typeface="Raleway" panose="020B0503030101060003" pitchFamily="34" charset="0"/>
              </a:rPr>
              <a:t>d’adhésion</a:t>
            </a:r>
            <a:r>
              <a:rPr lang="en-US" dirty="0">
                <a:latin typeface="Verdana" panose="020B0604030504040204" pitchFamily="34" charset="0"/>
                <a:ea typeface="Verdana" panose="020B0604030504040204" pitchFamily="34" charset="0"/>
                <a:cs typeface="Raleway" panose="020B0503030101060003" pitchFamily="34" charset="0"/>
              </a:rPr>
              <a:t>!</a:t>
            </a:r>
          </a:p>
        </p:txBody>
      </p:sp>
    </p:spTree>
    <p:extLst>
      <p:ext uri="{BB962C8B-B14F-4D97-AF65-F5344CB8AC3E}">
        <p14:creationId xmlns:p14="http://schemas.microsoft.com/office/powerpoint/2010/main" val="66771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4" grpId="0"/>
      <p:bldP spid="25" grpId="0"/>
      <p:bldP spid="26" grpId="0"/>
      <p:bldP spid="30" grpId="0"/>
      <p:bldP spid="13" grpId="0"/>
      <p:bldP spid="14" grpId="0"/>
      <p:bldP spid="16" grpId="0"/>
      <p:bldP spid="17" grpId="0"/>
    </p:bldLst>
  </p:timing>
</p:sld>
</file>

<file path=ppt/theme/theme1.xml><?xml version="1.0" encoding="utf-8"?>
<a:theme xmlns:a="http://schemas.openxmlformats.org/drawingml/2006/main" name="Office Theme">
  <a:themeElements>
    <a:clrScheme name="Personalizado 1">
      <a:dk1>
        <a:srgbClr val="3C3C3C"/>
      </a:dk1>
      <a:lt1>
        <a:srgbClr val="FFFFFF"/>
      </a:lt1>
      <a:dk2>
        <a:srgbClr val="313C41"/>
      </a:dk2>
      <a:lt2>
        <a:srgbClr val="FFFFFF"/>
      </a:lt2>
      <a:accent1>
        <a:srgbClr val="65A8DE"/>
      </a:accent1>
      <a:accent2>
        <a:srgbClr val="65A8DE"/>
      </a:accent2>
      <a:accent3>
        <a:srgbClr val="65A8DE"/>
      </a:accent3>
      <a:accent4>
        <a:srgbClr val="65A8DE"/>
      </a:accent4>
      <a:accent5>
        <a:srgbClr val="65A8DE"/>
      </a:accent5>
      <a:accent6>
        <a:srgbClr val="65A8DE"/>
      </a:accent6>
      <a:hlink>
        <a:srgbClr val="65A8DE"/>
      </a:hlink>
      <a:folHlink>
        <a:srgbClr val="65A8DE"/>
      </a:folHlink>
    </a:clrScheme>
    <a:fontScheme name="Personalizado 2">
      <a:majorFont>
        <a:latin typeface="Hero Light"/>
        <a:ea typeface=""/>
        <a:cs typeface=""/>
      </a:majorFont>
      <a:minorFont>
        <a:latin typeface="verdana "/>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FECFCD92EF0B34CA359753BB4FE61CC" ma:contentTypeVersion="18" ma:contentTypeDescription="Crear nuevo documento." ma:contentTypeScope="" ma:versionID="c1550a18f66156e6447160249c48400e">
  <xsd:schema xmlns:xsd="http://www.w3.org/2001/XMLSchema" xmlns:xs="http://www.w3.org/2001/XMLSchema" xmlns:p="http://schemas.microsoft.com/office/2006/metadata/properties" xmlns:ns2="acc078c1-2f3f-4a66-a51b-ce999a02f568" xmlns:ns3="e3fb8826-f12e-4924-baef-6261c5e2d283" targetNamespace="http://schemas.microsoft.com/office/2006/metadata/properties" ma:root="true" ma:fieldsID="a18a491b6e1f221d465438804328685b" ns2:_="" ns3:_="">
    <xsd:import namespace="acc078c1-2f3f-4a66-a51b-ce999a02f568"/>
    <xsd:import namespace="e3fb8826-f12e-4924-baef-6261c5e2d28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078c1-2f3f-4a66-a51b-ce999a02f5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2e3edc0-ae0d-4580-a1c6-0cf64f169c6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b8826-f12e-4924-baef-6261c5e2d283"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2806d981-8cd1-4407-a789-aeb0279787c9}" ma:internalName="TaxCatchAll" ma:showField="CatchAllData" ma:web="e3fb8826-f12e-4924-baef-6261c5e2d2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fb8826-f12e-4924-baef-6261c5e2d283" xsi:nil="true"/>
    <lcf76f155ced4ddcb4097134ff3c332f xmlns="acc078c1-2f3f-4a66-a51b-ce999a02f5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BA6E0E-AF80-4E33-AD1A-6B1693AED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078c1-2f3f-4a66-a51b-ce999a02f568"/>
    <ds:schemaRef ds:uri="e3fb8826-f12e-4924-baef-6261c5e2d2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FEC913-307A-44AD-80BD-E2727849D304}">
  <ds:schemaRefs>
    <ds:schemaRef ds:uri="http://schemas.microsoft.com/office/2006/metadata/properties"/>
    <ds:schemaRef ds:uri="http://schemas.microsoft.com/office/infopath/2007/PartnerControls"/>
    <ds:schemaRef ds:uri="e3fb8826-f12e-4924-baef-6261c5e2d283"/>
    <ds:schemaRef ds:uri="acc078c1-2f3f-4a66-a51b-ce999a02f568"/>
  </ds:schemaRefs>
</ds:datastoreItem>
</file>

<file path=customXml/itemProps3.xml><?xml version="1.0" encoding="utf-8"?>
<ds:datastoreItem xmlns:ds="http://schemas.openxmlformats.org/officeDocument/2006/customXml" ds:itemID="{BBFBE204-492B-47F6-8605-B1DCDB721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3702</TotalTime>
  <Words>1669</Words>
  <Application>Microsoft Office PowerPoint</Application>
  <PresentationFormat>Panorámica</PresentationFormat>
  <Paragraphs>286</Paragraphs>
  <Slides>17</Slides>
  <Notes>16</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Rejoignez Skål International</dc:title>
  <dc:creator>Cristina Rubio. MyRed</dc:creator>
  <cp:lastModifiedBy>Cristina Rubio. MyRed</cp:lastModifiedBy>
  <cp:revision>221</cp:revision>
  <dcterms:created xsi:type="dcterms:W3CDTF">2020-02-25T12:05:48Z</dcterms:created>
  <dcterms:modified xsi:type="dcterms:W3CDTF">2023-08-29T14:50:56Z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0x0101006FECFCD92EF0B34CA359753BB4FE61CC</vt:lpwstr>
  </property>
  <property fmtid="{D5CDD505-2E9C-101B-9397-08002B2CF9AE}" pid="3" name="MediaServiceImageTags">
    <vt:lpwstr/>
  </property>
</Properties>
</file>