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707" r:id="rId4"/>
  </p:sldMasterIdLst>
  <p:notesMasterIdLst>
    <p:notesMasterId r:id="rId10"/>
  </p:notesMasterIdLst>
  <p:handoutMasterIdLst>
    <p:handoutMasterId r:id="rId11"/>
  </p:handoutMasterIdLst>
  <p:sldIdLst>
    <p:sldId id="367" r:id="rId5"/>
    <p:sldId id="342" r:id="rId6"/>
    <p:sldId id="347" r:id="rId7"/>
    <p:sldId id="348" r:id="rId8"/>
    <p:sldId id="35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2" userDrawn="1">
          <p15:clr>
            <a:srgbClr val="A4A3A4"/>
          </p15:clr>
        </p15:guide>
        <p15:guide id="2" orient="horz" pos="3884" userDrawn="1">
          <p15:clr>
            <a:srgbClr val="A4A3A4"/>
          </p15:clr>
        </p15:guide>
        <p15:guide id="3" pos="529" userDrawn="1">
          <p15:clr>
            <a:srgbClr val="A4A3A4"/>
          </p15:clr>
        </p15:guide>
        <p15:guide id="4" pos="7151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218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B"/>
    <a:srgbClr val="60CDD2"/>
    <a:srgbClr val="F38989"/>
    <a:srgbClr val="E44242"/>
    <a:srgbClr val="81F7BF"/>
    <a:srgbClr val="EEEA48"/>
    <a:srgbClr val="A3BFD9"/>
    <a:srgbClr val="BBC464"/>
    <a:srgbClr val="AFDC4C"/>
    <a:srgbClr val="40F2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7ED9AF-C11D-43B1-AD7D-1CCC1E51F943}" v="37" dt="2023-08-24T10:21:16.3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92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8" y="78"/>
      </p:cViewPr>
      <p:guideLst>
        <p:guide orient="horz" pos="482"/>
        <p:guide orient="horz" pos="3884"/>
        <p:guide pos="529"/>
        <p:guide pos="7151"/>
        <p:guide pos="3840"/>
        <p:guide orient="horz" pos="218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stina Rubio. MyRed" userId="6308ec1d-10b5-474e-89a2-c8c5085934b5" providerId="ADAL" clId="{A67ED9AF-C11D-43B1-AD7D-1CCC1E51F943}"/>
    <pc:docChg chg="undo custSel addSld delSld modSld sldOrd">
      <pc:chgData name="Cristina Rubio. MyRed" userId="6308ec1d-10b5-474e-89a2-c8c5085934b5" providerId="ADAL" clId="{A67ED9AF-C11D-43B1-AD7D-1CCC1E51F943}" dt="2023-08-24T10:21:48.553" v="260" actId="207"/>
      <pc:docMkLst>
        <pc:docMk/>
      </pc:docMkLst>
      <pc:sldChg chg="addSp delSp modSp del mod">
        <pc:chgData name="Cristina Rubio. MyRed" userId="6308ec1d-10b5-474e-89a2-c8c5085934b5" providerId="ADAL" clId="{A67ED9AF-C11D-43B1-AD7D-1CCC1E51F943}" dt="2023-08-23T13:32:39.904" v="41" actId="47"/>
        <pc:sldMkLst>
          <pc:docMk/>
          <pc:sldMk cId="0" sldId="260"/>
        </pc:sldMkLst>
        <pc:spChg chg="del mod">
          <ac:chgData name="Cristina Rubio. MyRed" userId="6308ec1d-10b5-474e-89a2-c8c5085934b5" providerId="ADAL" clId="{A67ED9AF-C11D-43B1-AD7D-1CCC1E51F943}" dt="2023-08-23T13:29:16.248" v="14"/>
          <ac:spMkLst>
            <pc:docMk/>
            <pc:sldMk cId="0" sldId="260"/>
            <ac:spMk id="10" creationId="{11DEE5E4-D626-4B46-A2FE-5C3CA80211E1}"/>
          </ac:spMkLst>
        </pc:spChg>
        <pc:spChg chg="add del mod">
          <ac:chgData name="Cristina Rubio. MyRed" userId="6308ec1d-10b5-474e-89a2-c8c5085934b5" providerId="ADAL" clId="{A67ED9AF-C11D-43B1-AD7D-1CCC1E51F943}" dt="2023-08-23T13:29:26.867" v="18" actId="47"/>
          <ac:spMkLst>
            <pc:docMk/>
            <pc:sldMk cId="0" sldId="260"/>
            <ac:spMk id="16" creationId="{0159ACEA-6185-4A56-BF2F-CFDB133CC7C2}"/>
          </ac:spMkLst>
        </pc:spChg>
      </pc:sldChg>
      <pc:sldChg chg="add del">
        <pc:chgData name="Cristina Rubio. MyRed" userId="6308ec1d-10b5-474e-89a2-c8c5085934b5" providerId="ADAL" clId="{A67ED9AF-C11D-43B1-AD7D-1CCC1E51F943}" dt="2023-08-23T13:37:03.472" v="111" actId="47"/>
        <pc:sldMkLst>
          <pc:docMk/>
          <pc:sldMk cId="0" sldId="262"/>
        </pc:sldMkLst>
      </pc:sldChg>
      <pc:sldChg chg="del">
        <pc:chgData name="Cristina Rubio. MyRed" userId="6308ec1d-10b5-474e-89a2-c8c5085934b5" providerId="ADAL" clId="{A67ED9AF-C11D-43B1-AD7D-1CCC1E51F943}" dt="2023-08-23T13:43:39.671" v="236" actId="47"/>
        <pc:sldMkLst>
          <pc:docMk/>
          <pc:sldMk cId="1702860467" sldId="292"/>
        </pc:sldMkLst>
      </pc:sldChg>
      <pc:sldChg chg="del">
        <pc:chgData name="Cristina Rubio. MyRed" userId="6308ec1d-10b5-474e-89a2-c8c5085934b5" providerId="ADAL" clId="{A67ED9AF-C11D-43B1-AD7D-1CCC1E51F943}" dt="2023-08-23T13:43:40.776" v="237" actId="47"/>
        <pc:sldMkLst>
          <pc:docMk/>
          <pc:sldMk cId="1513691530" sldId="304"/>
        </pc:sldMkLst>
      </pc:sldChg>
      <pc:sldChg chg="del">
        <pc:chgData name="Cristina Rubio. MyRed" userId="6308ec1d-10b5-474e-89a2-c8c5085934b5" providerId="ADAL" clId="{A67ED9AF-C11D-43B1-AD7D-1CCC1E51F943}" dt="2023-08-23T13:43:46.566" v="240" actId="47"/>
        <pc:sldMkLst>
          <pc:docMk/>
          <pc:sldMk cId="659422001" sldId="311"/>
        </pc:sldMkLst>
      </pc:sldChg>
      <pc:sldChg chg="del">
        <pc:chgData name="Cristina Rubio. MyRed" userId="6308ec1d-10b5-474e-89a2-c8c5085934b5" providerId="ADAL" clId="{A67ED9AF-C11D-43B1-AD7D-1CCC1E51F943}" dt="2023-08-23T13:43:49.555" v="241" actId="47"/>
        <pc:sldMkLst>
          <pc:docMk/>
          <pc:sldMk cId="1062540104" sldId="312"/>
        </pc:sldMkLst>
      </pc:sldChg>
      <pc:sldChg chg="add del">
        <pc:chgData name="Cristina Rubio. MyRed" userId="6308ec1d-10b5-474e-89a2-c8c5085934b5" providerId="ADAL" clId="{A67ED9AF-C11D-43B1-AD7D-1CCC1E51F943}" dt="2023-08-23T13:37:01.883" v="110" actId="47"/>
        <pc:sldMkLst>
          <pc:docMk/>
          <pc:sldMk cId="2076929601" sldId="321"/>
        </pc:sldMkLst>
      </pc:sldChg>
      <pc:sldChg chg="del">
        <pc:chgData name="Cristina Rubio. MyRed" userId="6308ec1d-10b5-474e-89a2-c8c5085934b5" providerId="ADAL" clId="{A67ED9AF-C11D-43B1-AD7D-1CCC1E51F943}" dt="2023-08-23T13:36:48.650" v="103" actId="47"/>
        <pc:sldMkLst>
          <pc:docMk/>
          <pc:sldMk cId="871143759" sldId="326"/>
        </pc:sldMkLst>
      </pc:sldChg>
      <pc:sldChg chg="del">
        <pc:chgData name="Cristina Rubio. MyRed" userId="6308ec1d-10b5-474e-89a2-c8c5085934b5" providerId="ADAL" clId="{A67ED9AF-C11D-43B1-AD7D-1CCC1E51F943}" dt="2023-08-23T13:43:28.256" v="232" actId="47"/>
        <pc:sldMkLst>
          <pc:docMk/>
          <pc:sldMk cId="2677956012" sldId="339"/>
        </pc:sldMkLst>
      </pc:sldChg>
      <pc:sldChg chg="del">
        <pc:chgData name="Cristina Rubio. MyRed" userId="6308ec1d-10b5-474e-89a2-c8c5085934b5" providerId="ADAL" clId="{A67ED9AF-C11D-43B1-AD7D-1CCC1E51F943}" dt="2023-08-23T13:43:42.557" v="238" actId="47"/>
        <pc:sldMkLst>
          <pc:docMk/>
          <pc:sldMk cId="3476198878" sldId="340"/>
        </pc:sldMkLst>
      </pc:sldChg>
      <pc:sldChg chg="addSp delSp modSp mod ord addAnim delAnim modAnim">
        <pc:chgData name="Cristina Rubio. MyRed" userId="6308ec1d-10b5-474e-89a2-c8c5085934b5" providerId="ADAL" clId="{A67ED9AF-C11D-43B1-AD7D-1CCC1E51F943}" dt="2023-08-24T10:21:40.216" v="257" actId="207"/>
        <pc:sldMkLst>
          <pc:docMk/>
          <pc:sldMk cId="3071225348" sldId="342"/>
        </pc:sldMkLst>
        <pc:spChg chg="mod">
          <ac:chgData name="Cristina Rubio. MyRed" userId="6308ec1d-10b5-474e-89a2-c8c5085934b5" providerId="ADAL" clId="{A67ED9AF-C11D-43B1-AD7D-1CCC1E51F943}" dt="2023-08-24T10:21:40.216" v="257" actId="207"/>
          <ac:spMkLst>
            <pc:docMk/>
            <pc:sldMk cId="3071225348" sldId="342"/>
            <ac:spMk id="5" creationId="{17F9F87A-B87F-4722-8377-923C1F4AC64A}"/>
          </ac:spMkLst>
        </pc:spChg>
        <pc:spChg chg="mod">
          <ac:chgData name="Cristina Rubio. MyRed" userId="6308ec1d-10b5-474e-89a2-c8c5085934b5" providerId="ADAL" clId="{A67ED9AF-C11D-43B1-AD7D-1CCC1E51F943}" dt="2023-08-23T13:36:42.780" v="102" actId="1076"/>
          <ac:spMkLst>
            <pc:docMk/>
            <pc:sldMk cId="3071225348" sldId="342"/>
            <ac:spMk id="6" creationId="{B41EA347-0E4A-4D0B-905C-D089659030A0}"/>
          </ac:spMkLst>
        </pc:spChg>
        <pc:spChg chg="add del mod">
          <ac:chgData name="Cristina Rubio. MyRed" userId="6308ec1d-10b5-474e-89a2-c8c5085934b5" providerId="ADAL" clId="{A67ED9AF-C11D-43B1-AD7D-1CCC1E51F943}" dt="2023-08-23T13:38:00.561" v="183" actId="1076"/>
          <ac:spMkLst>
            <pc:docMk/>
            <pc:sldMk cId="3071225348" sldId="342"/>
            <ac:spMk id="27" creationId="{00000000-0000-0000-0000-000000000000}"/>
          </ac:spMkLst>
        </pc:spChg>
        <pc:spChg chg="mod">
          <ac:chgData name="Cristina Rubio. MyRed" userId="6308ec1d-10b5-474e-89a2-c8c5085934b5" providerId="ADAL" clId="{A67ED9AF-C11D-43B1-AD7D-1CCC1E51F943}" dt="2023-08-24T10:21:38.633" v="256" actId="207"/>
          <ac:spMkLst>
            <pc:docMk/>
            <pc:sldMk cId="3071225348" sldId="342"/>
            <ac:spMk id="51" creationId="{15E17848-130F-41D6-88A2-8ECC5C93063A}"/>
          </ac:spMkLst>
        </pc:spChg>
        <pc:picChg chg="mod">
          <ac:chgData name="Cristina Rubio. MyRed" userId="6308ec1d-10b5-474e-89a2-c8c5085934b5" providerId="ADAL" clId="{A67ED9AF-C11D-43B1-AD7D-1CCC1E51F943}" dt="2023-08-23T13:36:14.513" v="96" actId="14826"/>
          <ac:picMkLst>
            <pc:docMk/>
            <pc:sldMk cId="3071225348" sldId="342"/>
            <ac:picMk id="4" creationId="{772AD744-CDD2-48D6-952F-2CE2533CCA00}"/>
          </ac:picMkLst>
        </pc:picChg>
      </pc:sldChg>
      <pc:sldChg chg="del">
        <pc:chgData name="Cristina Rubio. MyRed" userId="6308ec1d-10b5-474e-89a2-c8c5085934b5" providerId="ADAL" clId="{A67ED9AF-C11D-43B1-AD7D-1CCC1E51F943}" dt="2023-08-23T13:43:44.432" v="239" actId="47"/>
        <pc:sldMkLst>
          <pc:docMk/>
          <pc:sldMk cId="1907813965" sldId="343"/>
        </pc:sldMkLst>
      </pc:sldChg>
      <pc:sldChg chg="addSp delSp modSp add del mod ord delAnim">
        <pc:chgData name="Cristina Rubio. MyRed" userId="6308ec1d-10b5-474e-89a2-c8c5085934b5" providerId="ADAL" clId="{A67ED9AF-C11D-43B1-AD7D-1CCC1E51F943}" dt="2023-08-24T10:21:42.549" v="258" actId="207"/>
        <pc:sldMkLst>
          <pc:docMk/>
          <pc:sldMk cId="3814141054" sldId="347"/>
        </pc:sldMkLst>
        <pc:spChg chg="add mod">
          <ac:chgData name="Cristina Rubio. MyRed" userId="6308ec1d-10b5-474e-89a2-c8c5085934b5" providerId="ADAL" clId="{A67ED9AF-C11D-43B1-AD7D-1CCC1E51F943}" dt="2023-08-24T10:21:42.549" v="258" actId="207"/>
          <ac:spMkLst>
            <pc:docMk/>
            <pc:sldMk cId="3814141054" sldId="347"/>
            <ac:spMk id="2" creationId="{E2B7E26A-A9B4-63E3-4450-B000FB956348}"/>
          </ac:spMkLst>
        </pc:spChg>
        <pc:spChg chg="del">
          <ac:chgData name="Cristina Rubio. MyRed" userId="6308ec1d-10b5-474e-89a2-c8c5085934b5" providerId="ADAL" clId="{A67ED9AF-C11D-43B1-AD7D-1CCC1E51F943}" dt="2023-08-23T13:37:32.231" v="136" actId="478"/>
          <ac:spMkLst>
            <pc:docMk/>
            <pc:sldMk cId="3814141054" sldId="347"/>
            <ac:spMk id="14" creationId="{36477373-B9BC-46D4-8D63-854F75D6FDAF}"/>
          </ac:spMkLst>
        </pc:spChg>
        <pc:spChg chg="del">
          <ac:chgData name="Cristina Rubio. MyRed" userId="6308ec1d-10b5-474e-89a2-c8c5085934b5" providerId="ADAL" clId="{A67ED9AF-C11D-43B1-AD7D-1CCC1E51F943}" dt="2023-08-23T13:37:29.592" v="135" actId="478"/>
          <ac:spMkLst>
            <pc:docMk/>
            <pc:sldMk cId="3814141054" sldId="347"/>
            <ac:spMk id="15" creationId="{37F439BC-06FD-4B47-B92C-0D9FB2D36B93}"/>
          </ac:spMkLst>
        </pc:spChg>
        <pc:spChg chg="del mod">
          <ac:chgData name="Cristina Rubio. MyRed" userId="6308ec1d-10b5-474e-89a2-c8c5085934b5" providerId="ADAL" clId="{A67ED9AF-C11D-43B1-AD7D-1CCC1E51F943}" dt="2023-08-23T13:37:22.098" v="133" actId="478"/>
          <ac:spMkLst>
            <pc:docMk/>
            <pc:sldMk cId="3814141054" sldId="347"/>
            <ac:spMk id="16" creationId="{3856FBEB-DF90-40C6-B635-7835C8AAFD9C}"/>
          </ac:spMkLst>
        </pc:spChg>
        <pc:spChg chg="mod">
          <ac:chgData name="Cristina Rubio. MyRed" userId="6308ec1d-10b5-474e-89a2-c8c5085934b5" providerId="ADAL" clId="{A67ED9AF-C11D-43B1-AD7D-1CCC1E51F943}" dt="2023-08-23T13:39:35.800" v="193" actId="14100"/>
          <ac:spMkLst>
            <pc:docMk/>
            <pc:sldMk cId="3814141054" sldId="347"/>
            <ac:spMk id="18" creationId="{A0D3867C-28EB-4151-AAD0-7E2D0DE02588}"/>
          </ac:spMkLst>
        </pc:spChg>
        <pc:spChg chg="mod">
          <ac:chgData name="Cristina Rubio. MyRed" userId="6308ec1d-10b5-474e-89a2-c8c5085934b5" providerId="ADAL" clId="{A67ED9AF-C11D-43B1-AD7D-1CCC1E51F943}" dt="2023-08-23T13:37:52.402" v="182" actId="20577"/>
          <ac:spMkLst>
            <pc:docMk/>
            <pc:sldMk cId="3814141054" sldId="347"/>
            <ac:spMk id="19" creationId="{B5BF88ED-17C8-406A-AA07-98184B459648}"/>
          </ac:spMkLst>
        </pc:spChg>
        <pc:spChg chg="mod">
          <ac:chgData name="Cristina Rubio. MyRed" userId="6308ec1d-10b5-474e-89a2-c8c5085934b5" providerId="ADAL" clId="{A67ED9AF-C11D-43B1-AD7D-1CCC1E51F943}" dt="2023-08-23T13:39:31.871" v="191" actId="14100"/>
          <ac:spMkLst>
            <pc:docMk/>
            <pc:sldMk cId="3814141054" sldId="347"/>
            <ac:spMk id="24" creationId="{3AA7395D-1D38-4FCE-8EB0-8BB12A704FB9}"/>
          </ac:spMkLst>
        </pc:spChg>
        <pc:spChg chg="mod">
          <ac:chgData name="Cristina Rubio. MyRed" userId="6308ec1d-10b5-474e-89a2-c8c5085934b5" providerId="ADAL" clId="{A67ED9AF-C11D-43B1-AD7D-1CCC1E51F943}" dt="2023-08-23T13:39:33.992" v="192" actId="14100"/>
          <ac:spMkLst>
            <pc:docMk/>
            <pc:sldMk cId="3814141054" sldId="347"/>
            <ac:spMk id="25" creationId="{A36C9554-DBB5-4F51-BEC9-1C59516B2AE1}"/>
          </ac:spMkLst>
        </pc:spChg>
        <pc:spChg chg="mod">
          <ac:chgData name="Cristina Rubio. MyRed" userId="6308ec1d-10b5-474e-89a2-c8c5085934b5" providerId="ADAL" clId="{A67ED9AF-C11D-43B1-AD7D-1CCC1E51F943}" dt="2023-08-23T13:37:48.041" v="180" actId="20577"/>
          <ac:spMkLst>
            <pc:docMk/>
            <pc:sldMk cId="3814141054" sldId="347"/>
            <ac:spMk id="26" creationId="{878EE502-3EC8-4FBA-9BAA-7DC0610B52CD}"/>
          </ac:spMkLst>
        </pc:spChg>
        <pc:spChg chg="mod">
          <ac:chgData name="Cristina Rubio. MyRed" userId="6308ec1d-10b5-474e-89a2-c8c5085934b5" providerId="ADAL" clId="{A67ED9AF-C11D-43B1-AD7D-1CCC1E51F943}" dt="2023-08-23T13:38:19.196" v="187" actId="1076"/>
          <ac:spMkLst>
            <pc:docMk/>
            <pc:sldMk cId="3814141054" sldId="347"/>
            <ac:spMk id="30" creationId="{C7AE44A8-9FC2-4A64-B4BD-6FD5151FDA6A}"/>
          </ac:spMkLst>
        </pc:spChg>
        <pc:picChg chg="del mod">
          <ac:chgData name="Cristina Rubio. MyRed" userId="6308ec1d-10b5-474e-89a2-c8c5085934b5" providerId="ADAL" clId="{A67ED9AF-C11D-43B1-AD7D-1CCC1E51F943}" dt="2023-08-23T13:39:27.996" v="190" actId="478"/>
          <ac:picMkLst>
            <pc:docMk/>
            <pc:sldMk cId="3814141054" sldId="347"/>
            <ac:picMk id="5" creationId="{BC814A21-B905-4A0D-89FF-6C5E6F433ABB}"/>
          </ac:picMkLst>
        </pc:picChg>
      </pc:sldChg>
      <pc:sldChg chg="addSp delSp modSp mod ord delAnim">
        <pc:chgData name="Cristina Rubio. MyRed" userId="6308ec1d-10b5-474e-89a2-c8c5085934b5" providerId="ADAL" clId="{A67ED9AF-C11D-43B1-AD7D-1CCC1E51F943}" dt="2023-08-24T10:21:45.217" v="259" actId="207"/>
        <pc:sldMkLst>
          <pc:docMk/>
          <pc:sldMk cId="441906312" sldId="348"/>
        </pc:sldMkLst>
        <pc:spChg chg="add mod">
          <ac:chgData name="Cristina Rubio. MyRed" userId="6308ec1d-10b5-474e-89a2-c8c5085934b5" providerId="ADAL" clId="{A67ED9AF-C11D-43B1-AD7D-1CCC1E51F943}" dt="2023-08-24T10:21:45.217" v="259" actId="207"/>
          <ac:spMkLst>
            <pc:docMk/>
            <pc:sldMk cId="441906312" sldId="348"/>
            <ac:spMk id="2" creationId="{C2F4F0CE-8DD2-DCAD-C6A9-D6F7CAED8ACB}"/>
          </ac:spMkLst>
        </pc:spChg>
        <pc:spChg chg="del">
          <ac:chgData name="Cristina Rubio. MyRed" userId="6308ec1d-10b5-474e-89a2-c8c5085934b5" providerId="ADAL" clId="{A67ED9AF-C11D-43B1-AD7D-1CCC1E51F943}" dt="2023-08-23T13:39:49.216" v="196" actId="478"/>
          <ac:spMkLst>
            <pc:docMk/>
            <pc:sldMk cId="441906312" sldId="348"/>
            <ac:spMk id="3" creationId="{00000000-0000-0000-0000-000000000000}"/>
          </ac:spMkLst>
        </pc:spChg>
        <pc:spChg chg="del">
          <ac:chgData name="Cristina Rubio. MyRed" userId="6308ec1d-10b5-474e-89a2-c8c5085934b5" providerId="ADAL" clId="{A67ED9AF-C11D-43B1-AD7D-1CCC1E51F943}" dt="2023-08-23T13:40:42.724" v="204" actId="478"/>
          <ac:spMkLst>
            <pc:docMk/>
            <pc:sldMk cId="441906312" sldId="348"/>
            <ac:spMk id="13" creationId="{85CEDD1C-5CE3-4EFD-8710-436C4AA6E502}"/>
          </ac:spMkLst>
        </pc:spChg>
        <pc:spChg chg="del">
          <ac:chgData name="Cristina Rubio. MyRed" userId="6308ec1d-10b5-474e-89a2-c8c5085934b5" providerId="ADAL" clId="{A67ED9AF-C11D-43B1-AD7D-1CCC1E51F943}" dt="2023-08-23T13:40:50.051" v="208" actId="478"/>
          <ac:spMkLst>
            <pc:docMk/>
            <pc:sldMk cId="441906312" sldId="348"/>
            <ac:spMk id="14" creationId="{0B57A2BB-0B73-4396-93EB-6A970AE6F8BD}"/>
          </ac:spMkLst>
        </pc:spChg>
        <pc:spChg chg="del">
          <ac:chgData name="Cristina Rubio. MyRed" userId="6308ec1d-10b5-474e-89a2-c8c5085934b5" providerId="ADAL" clId="{A67ED9AF-C11D-43B1-AD7D-1CCC1E51F943}" dt="2023-08-23T13:40:53.972" v="210" actId="478"/>
          <ac:spMkLst>
            <pc:docMk/>
            <pc:sldMk cId="441906312" sldId="348"/>
            <ac:spMk id="15" creationId="{C88B9BC1-0BF3-4105-A8EF-C2555F1CB9E4}"/>
          </ac:spMkLst>
        </pc:spChg>
        <pc:spChg chg="del">
          <ac:chgData name="Cristina Rubio. MyRed" userId="6308ec1d-10b5-474e-89a2-c8c5085934b5" providerId="ADAL" clId="{A67ED9AF-C11D-43B1-AD7D-1CCC1E51F943}" dt="2023-08-23T13:40:43.810" v="205" actId="478"/>
          <ac:spMkLst>
            <pc:docMk/>
            <pc:sldMk cId="441906312" sldId="348"/>
            <ac:spMk id="16" creationId="{5D6BFF84-046E-47BF-A93C-1257318BF59E}"/>
          </ac:spMkLst>
        </pc:spChg>
        <pc:spChg chg="del">
          <ac:chgData name="Cristina Rubio. MyRed" userId="6308ec1d-10b5-474e-89a2-c8c5085934b5" providerId="ADAL" clId="{A67ED9AF-C11D-43B1-AD7D-1CCC1E51F943}" dt="2023-08-23T13:40:51.282" v="209" actId="478"/>
          <ac:spMkLst>
            <pc:docMk/>
            <pc:sldMk cId="441906312" sldId="348"/>
            <ac:spMk id="17" creationId="{D59E760A-9429-4AC5-9C47-8002EB72A4D2}"/>
          </ac:spMkLst>
        </pc:spChg>
        <pc:spChg chg="del">
          <ac:chgData name="Cristina Rubio. MyRed" userId="6308ec1d-10b5-474e-89a2-c8c5085934b5" providerId="ADAL" clId="{A67ED9AF-C11D-43B1-AD7D-1CCC1E51F943}" dt="2023-08-23T13:39:45.993" v="194" actId="478"/>
          <ac:spMkLst>
            <pc:docMk/>
            <pc:sldMk cId="441906312" sldId="348"/>
            <ac:spMk id="18" creationId="{56C430DD-A9DD-467A-80AF-1E6A45145283}"/>
          </ac:spMkLst>
        </pc:spChg>
        <pc:spChg chg="mod">
          <ac:chgData name="Cristina Rubio. MyRed" userId="6308ec1d-10b5-474e-89a2-c8c5085934b5" providerId="ADAL" clId="{A67ED9AF-C11D-43B1-AD7D-1CCC1E51F943}" dt="2023-08-23T13:41:03.912" v="212" actId="14100"/>
          <ac:spMkLst>
            <pc:docMk/>
            <pc:sldMk cId="441906312" sldId="348"/>
            <ac:spMk id="24" creationId="{3AA7395D-1D38-4FCE-8EB0-8BB12A704FB9}"/>
          </ac:spMkLst>
        </pc:spChg>
        <pc:spChg chg="del">
          <ac:chgData name="Cristina Rubio. MyRed" userId="6308ec1d-10b5-474e-89a2-c8c5085934b5" providerId="ADAL" clId="{A67ED9AF-C11D-43B1-AD7D-1CCC1E51F943}" dt="2023-08-23T13:40:48.514" v="207" actId="478"/>
          <ac:spMkLst>
            <pc:docMk/>
            <pc:sldMk cId="441906312" sldId="348"/>
            <ac:spMk id="25" creationId="{A36C9554-DBB5-4F51-BEC9-1C59516B2AE1}"/>
          </ac:spMkLst>
        </pc:spChg>
        <pc:spChg chg="del">
          <ac:chgData name="Cristina Rubio. MyRed" userId="6308ec1d-10b5-474e-89a2-c8c5085934b5" providerId="ADAL" clId="{A67ED9AF-C11D-43B1-AD7D-1CCC1E51F943}" dt="2023-08-23T13:40:40.288" v="202" actId="478"/>
          <ac:spMkLst>
            <pc:docMk/>
            <pc:sldMk cId="441906312" sldId="348"/>
            <ac:spMk id="26" creationId="{878EE502-3EC8-4FBA-9BAA-7DC0610B52CD}"/>
          </ac:spMkLst>
        </pc:spChg>
        <pc:spChg chg="del">
          <ac:chgData name="Cristina Rubio. MyRed" userId="6308ec1d-10b5-474e-89a2-c8c5085934b5" providerId="ADAL" clId="{A67ED9AF-C11D-43B1-AD7D-1CCC1E51F943}" dt="2023-08-23T13:39:49.216" v="196" actId="478"/>
          <ac:spMkLst>
            <pc:docMk/>
            <pc:sldMk cId="441906312" sldId="348"/>
            <ac:spMk id="27" creationId="{00000000-0000-0000-0000-000000000000}"/>
          </ac:spMkLst>
        </pc:spChg>
        <pc:spChg chg="del">
          <ac:chgData name="Cristina Rubio. MyRed" userId="6308ec1d-10b5-474e-89a2-c8c5085934b5" providerId="ADAL" clId="{A67ED9AF-C11D-43B1-AD7D-1CCC1E51F943}" dt="2023-08-23T13:40:41.490" v="203" actId="478"/>
          <ac:spMkLst>
            <pc:docMk/>
            <pc:sldMk cId="441906312" sldId="348"/>
            <ac:spMk id="30" creationId="{C7AE44A8-9FC2-4A64-B4BD-6FD5151FDA6A}"/>
          </ac:spMkLst>
        </pc:spChg>
        <pc:picChg chg="mod">
          <ac:chgData name="Cristina Rubio. MyRed" userId="6308ec1d-10b5-474e-89a2-c8c5085934b5" providerId="ADAL" clId="{A67ED9AF-C11D-43B1-AD7D-1CCC1E51F943}" dt="2023-08-23T13:40:32.278" v="199"/>
          <ac:picMkLst>
            <pc:docMk/>
            <pc:sldMk cId="441906312" sldId="348"/>
            <ac:picMk id="4" creationId="{EE791681-0CE8-4230-8360-A36A45695FA2}"/>
          </ac:picMkLst>
        </pc:picChg>
      </pc:sldChg>
      <pc:sldChg chg="delSp modSp del mod">
        <pc:chgData name="Cristina Rubio. MyRed" userId="6308ec1d-10b5-474e-89a2-c8c5085934b5" providerId="ADAL" clId="{A67ED9AF-C11D-43B1-AD7D-1CCC1E51F943}" dt="2023-08-24T10:21:34.938" v="255" actId="47"/>
        <pc:sldMkLst>
          <pc:docMk/>
          <pc:sldMk cId="1140913420" sldId="349"/>
        </pc:sldMkLst>
        <pc:spChg chg="del mod">
          <ac:chgData name="Cristina Rubio. MyRed" userId="6308ec1d-10b5-474e-89a2-c8c5085934b5" providerId="ADAL" clId="{A67ED9AF-C11D-43B1-AD7D-1CCC1E51F943}" dt="2023-08-23T13:29:03.505" v="10" actId="478"/>
          <ac:spMkLst>
            <pc:docMk/>
            <pc:sldMk cId="1140913420" sldId="349"/>
            <ac:spMk id="8" creationId="{92D1F25F-73BD-40CE-B403-0C81F74EE947}"/>
          </ac:spMkLst>
        </pc:spChg>
        <pc:spChg chg="mod">
          <ac:chgData name="Cristina Rubio. MyRed" userId="6308ec1d-10b5-474e-89a2-c8c5085934b5" providerId="ADAL" clId="{A67ED9AF-C11D-43B1-AD7D-1CCC1E51F943}" dt="2023-08-23T13:29:06.145" v="11" actId="1076"/>
          <ac:spMkLst>
            <pc:docMk/>
            <pc:sldMk cId="1140913420" sldId="349"/>
            <ac:spMk id="11" creationId="{DC52E0A4-6F21-467A-B4BB-66CD475A5BE5}"/>
          </ac:spMkLst>
        </pc:spChg>
        <pc:picChg chg="mod">
          <ac:chgData name="Cristina Rubio. MyRed" userId="6308ec1d-10b5-474e-89a2-c8c5085934b5" providerId="ADAL" clId="{A67ED9AF-C11D-43B1-AD7D-1CCC1E51F943}" dt="2023-08-23T13:32:20.490" v="40"/>
          <ac:picMkLst>
            <pc:docMk/>
            <pc:sldMk cId="1140913420" sldId="349"/>
            <ac:picMk id="4" creationId="{C8BF2577-4091-41E7-AE37-AF351EC5C6F9}"/>
          </ac:picMkLst>
        </pc:picChg>
      </pc:sldChg>
      <pc:sldChg chg="addSp delSp modSp mod delAnim modAnim">
        <pc:chgData name="Cristina Rubio. MyRed" userId="6308ec1d-10b5-474e-89a2-c8c5085934b5" providerId="ADAL" clId="{A67ED9AF-C11D-43B1-AD7D-1CCC1E51F943}" dt="2023-08-24T10:21:48.553" v="260" actId="207"/>
        <pc:sldMkLst>
          <pc:docMk/>
          <pc:sldMk cId="3256496287" sldId="352"/>
        </pc:sldMkLst>
        <pc:spChg chg="del">
          <ac:chgData name="Cristina Rubio. MyRed" userId="6308ec1d-10b5-474e-89a2-c8c5085934b5" providerId="ADAL" clId="{A67ED9AF-C11D-43B1-AD7D-1CCC1E51F943}" dt="2023-08-23T13:41:29.614" v="219" actId="478"/>
          <ac:spMkLst>
            <pc:docMk/>
            <pc:sldMk cId="3256496287" sldId="352"/>
            <ac:spMk id="3" creationId="{00000000-0000-0000-0000-000000000000}"/>
          </ac:spMkLst>
        </pc:spChg>
        <pc:spChg chg="add del">
          <ac:chgData name="Cristina Rubio. MyRed" userId="6308ec1d-10b5-474e-89a2-c8c5085934b5" providerId="ADAL" clId="{A67ED9AF-C11D-43B1-AD7D-1CCC1E51F943}" dt="2023-08-23T13:41:21.842" v="217" actId="22"/>
          <ac:spMkLst>
            <pc:docMk/>
            <pc:sldMk cId="3256496287" sldId="352"/>
            <ac:spMk id="4" creationId="{AE961C1F-5D7D-1220-0E0A-6B3E863ADB12}"/>
          </ac:spMkLst>
        </pc:spChg>
        <pc:spChg chg="add mod">
          <ac:chgData name="Cristina Rubio. MyRed" userId="6308ec1d-10b5-474e-89a2-c8c5085934b5" providerId="ADAL" clId="{A67ED9AF-C11D-43B1-AD7D-1CCC1E51F943}" dt="2023-08-24T10:21:48.553" v="260" actId="207"/>
          <ac:spMkLst>
            <pc:docMk/>
            <pc:sldMk cId="3256496287" sldId="352"/>
            <ac:spMk id="6" creationId="{3786D20D-5EED-5CDF-51B0-A0D5D749C2A4}"/>
          </ac:spMkLst>
        </pc:spChg>
        <pc:spChg chg="add mod">
          <ac:chgData name="Cristina Rubio. MyRed" userId="6308ec1d-10b5-474e-89a2-c8c5085934b5" providerId="ADAL" clId="{A67ED9AF-C11D-43B1-AD7D-1CCC1E51F943}" dt="2023-08-23T13:43:06.911" v="227"/>
          <ac:spMkLst>
            <pc:docMk/>
            <pc:sldMk cId="3256496287" sldId="352"/>
            <ac:spMk id="7" creationId="{E9B98EC8-FD9D-1D76-1D57-CD02B263D0BC}"/>
          </ac:spMkLst>
        </pc:spChg>
        <pc:spChg chg="add mod">
          <ac:chgData name="Cristina Rubio. MyRed" userId="6308ec1d-10b5-474e-89a2-c8c5085934b5" providerId="ADAL" clId="{A67ED9AF-C11D-43B1-AD7D-1CCC1E51F943}" dt="2023-08-23T13:43:21.674" v="231" actId="207"/>
          <ac:spMkLst>
            <pc:docMk/>
            <pc:sldMk cId="3256496287" sldId="352"/>
            <ac:spMk id="8" creationId="{A2ED9286-414C-91F1-4963-69C935894C00}"/>
          </ac:spMkLst>
        </pc:spChg>
        <pc:spChg chg="del">
          <ac:chgData name="Cristina Rubio. MyRed" userId="6308ec1d-10b5-474e-89a2-c8c5085934b5" providerId="ADAL" clId="{A67ED9AF-C11D-43B1-AD7D-1CCC1E51F943}" dt="2023-08-23T13:41:19.809" v="215" actId="478"/>
          <ac:spMkLst>
            <pc:docMk/>
            <pc:sldMk cId="3256496287" sldId="352"/>
            <ac:spMk id="14" creationId="{20B650F8-3677-4D02-BDAB-A5A804578574}"/>
          </ac:spMkLst>
        </pc:spChg>
        <pc:spChg chg="del">
          <ac:chgData name="Cristina Rubio. MyRed" userId="6308ec1d-10b5-474e-89a2-c8c5085934b5" providerId="ADAL" clId="{A67ED9AF-C11D-43B1-AD7D-1CCC1E51F943}" dt="2023-08-23T13:41:29.614" v="219" actId="478"/>
          <ac:spMkLst>
            <pc:docMk/>
            <pc:sldMk cId="3256496287" sldId="352"/>
            <ac:spMk id="18" creationId="{64860E51-8954-405B-ACFB-EE14BE890394}"/>
          </ac:spMkLst>
        </pc:spChg>
        <pc:spChg chg="del">
          <ac:chgData name="Cristina Rubio. MyRed" userId="6308ec1d-10b5-474e-89a2-c8c5085934b5" providerId="ADAL" clId="{A67ED9AF-C11D-43B1-AD7D-1CCC1E51F943}" dt="2023-08-23T13:41:29.614" v="219" actId="478"/>
          <ac:spMkLst>
            <pc:docMk/>
            <pc:sldMk cId="3256496287" sldId="352"/>
            <ac:spMk id="20" creationId="{8E1B334A-B3B0-467B-8D1A-12F96BE3DA5A}"/>
          </ac:spMkLst>
        </pc:spChg>
        <pc:spChg chg="mod">
          <ac:chgData name="Cristina Rubio. MyRed" userId="6308ec1d-10b5-474e-89a2-c8c5085934b5" providerId="ADAL" clId="{A67ED9AF-C11D-43B1-AD7D-1CCC1E51F943}" dt="2023-08-23T13:42:57.851" v="226" actId="207"/>
          <ac:spMkLst>
            <pc:docMk/>
            <pc:sldMk cId="3256496287" sldId="352"/>
            <ac:spMk id="21" creationId="{39434A40-1A54-4283-9C69-38EBF3F19C40}"/>
          </ac:spMkLst>
        </pc:spChg>
        <pc:spChg chg="del">
          <ac:chgData name="Cristina Rubio. MyRed" userId="6308ec1d-10b5-474e-89a2-c8c5085934b5" providerId="ADAL" clId="{A67ED9AF-C11D-43B1-AD7D-1CCC1E51F943}" dt="2023-08-23T13:43:13.532" v="229" actId="478"/>
          <ac:spMkLst>
            <pc:docMk/>
            <pc:sldMk cId="3256496287" sldId="352"/>
            <ac:spMk id="24" creationId="{3AA7395D-1D38-4FCE-8EB0-8BB12A704FB9}"/>
          </ac:spMkLst>
        </pc:spChg>
        <pc:spChg chg="del">
          <ac:chgData name="Cristina Rubio. MyRed" userId="6308ec1d-10b5-474e-89a2-c8c5085934b5" providerId="ADAL" clId="{A67ED9AF-C11D-43B1-AD7D-1CCC1E51F943}" dt="2023-08-23T13:41:32.176" v="220" actId="478"/>
          <ac:spMkLst>
            <pc:docMk/>
            <pc:sldMk cId="3256496287" sldId="352"/>
            <ac:spMk id="27" creationId="{00000000-0000-0000-0000-000000000000}"/>
          </ac:spMkLst>
        </pc:spChg>
        <pc:picChg chg="mod modCrop">
          <ac:chgData name="Cristina Rubio. MyRed" userId="6308ec1d-10b5-474e-89a2-c8c5085934b5" providerId="ADAL" clId="{A67ED9AF-C11D-43B1-AD7D-1CCC1E51F943}" dt="2023-08-23T13:42:49.416" v="225"/>
          <ac:picMkLst>
            <pc:docMk/>
            <pc:sldMk cId="3256496287" sldId="352"/>
            <ac:picMk id="5" creationId="{13114E74-D3CB-4AB6-BF99-FD5A83241E53}"/>
          </ac:picMkLst>
        </pc:picChg>
        <pc:picChg chg="del">
          <ac:chgData name="Cristina Rubio. MyRed" userId="6308ec1d-10b5-474e-89a2-c8c5085934b5" providerId="ADAL" clId="{A67ED9AF-C11D-43B1-AD7D-1CCC1E51F943}" dt="2023-08-23T13:41:29.614" v="219" actId="478"/>
          <ac:picMkLst>
            <pc:docMk/>
            <pc:sldMk cId="3256496287" sldId="352"/>
            <ac:picMk id="10" creationId="{AC4CE535-DE4D-4D0C-9879-32BD40FCB716}"/>
          </ac:picMkLst>
        </pc:picChg>
      </pc:sldChg>
      <pc:sldChg chg="del">
        <pc:chgData name="Cristina Rubio. MyRed" userId="6308ec1d-10b5-474e-89a2-c8c5085934b5" providerId="ADAL" clId="{A67ED9AF-C11D-43B1-AD7D-1CCC1E51F943}" dt="2023-08-23T13:43:38.720" v="235" actId="47"/>
        <pc:sldMkLst>
          <pc:docMk/>
          <pc:sldMk cId="653491228" sldId="353"/>
        </pc:sldMkLst>
      </pc:sldChg>
      <pc:sldChg chg="del">
        <pc:chgData name="Cristina Rubio. MyRed" userId="6308ec1d-10b5-474e-89a2-c8c5085934b5" providerId="ADAL" clId="{A67ED9AF-C11D-43B1-AD7D-1CCC1E51F943}" dt="2023-08-23T13:43:37.567" v="234" actId="47"/>
        <pc:sldMkLst>
          <pc:docMk/>
          <pc:sldMk cId="2948994098" sldId="357"/>
        </pc:sldMkLst>
      </pc:sldChg>
      <pc:sldChg chg="del">
        <pc:chgData name="Cristina Rubio. MyRed" userId="6308ec1d-10b5-474e-89a2-c8c5085934b5" providerId="ADAL" clId="{A67ED9AF-C11D-43B1-AD7D-1CCC1E51F943}" dt="2023-08-23T13:29:38.532" v="19" actId="47"/>
        <pc:sldMkLst>
          <pc:docMk/>
          <pc:sldMk cId="3922893583" sldId="358"/>
        </pc:sldMkLst>
      </pc:sldChg>
      <pc:sldChg chg="del ord">
        <pc:chgData name="Cristina Rubio. MyRed" userId="6308ec1d-10b5-474e-89a2-c8c5085934b5" providerId="ADAL" clId="{A67ED9AF-C11D-43B1-AD7D-1CCC1E51F943}" dt="2023-08-23T13:36:27.954" v="99" actId="47"/>
        <pc:sldMkLst>
          <pc:docMk/>
          <pc:sldMk cId="3643459470" sldId="359"/>
        </pc:sldMkLst>
      </pc:sldChg>
      <pc:sldChg chg="del">
        <pc:chgData name="Cristina Rubio. MyRed" userId="6308ec1d-10b5-474e-89a2-c8c5085934b5" providerId="ADAL" clId="{A67ED9AF-C11D-43B1-AD7D-1CCC1E51F943}" dt="2023-08-23T13:43:35.406" v="233" actId="47"/>
        <pc:sldMkLst>
          <pc:docMk/>
          <pc:sldMk cId="2959186933" sldId="363"/>
        </pc:sldMkLst>
      </pc:sldChg>
      <pc:sldChg chg="addSp delSp modSp new del mod chgLayout">
        <pc:chgData name="Cristina Rubio. MyRed" userId="6308ec1d-10b5-474e-89a2-c8c5085934b5" providerId="ADAL" clId="{A67ED9AF-C11D-43B1-AD7D-1CCC1E51F943}" dt="2023-08-23T13:36:21.474" v="97" actId="47"/>
        <pc:sldMkLst>
          <pc:docMk/>
          <pc:sldMk cId="1490548139" sldId="364"/>
        </pc:sldMkLst>
        <pc:spChg chg="del">
          <ac:chgData name="Cristina Rubio. MyRed" userId="6308ec1d-10b5-474e-89a2-c8c5085934b5" providerId="ADAL" clId="{A67ED9AF-C11D-43B1-AD7D-1CCC1E51F943}" dt="2023-08-23T13:31:02.467" v="26" actId="6264"/>
          <ac:spMkLst>
            <pc:docMk/>
            <pc:sldMk cId="1490548139" sldId="364"/>
            <ac:spMk id="2" creationId="{2515583A-B63D-D199-D99A-E86416F205A8}"/>
          </ac:spMkLst>
        </pc:spChg>
        <pc:spChg chg="del">
          <ac:chgData name="Cristina Rubio. MyRed" userId="6308ec1d-10b5-474e-89a2-c8c5085934b5" providerId="ADAL" clId="{A67ED9AF-C11D-43B1-AD7D-1CCC1E51F943}" dt="2023-08-23T13:31:02.467" v="26" actId="6264"/>
          <ac:spMkLst>
            <pc:docMk/>
            <pc:sldMk cId="1490548139" sldId="364"/>
            <ac:spMk id="3" creationId="{C35BE478-E38A-A8CB-C061-58EA729A08EC}"/>
          </ac:spMkLst>
        </pc:spChg>
        <pc:spChg chg="del">
          <ac:chgData name="Cristina Rubio. MyRed" userId="6308ec1d-10b5-474e-89a2-c8c5085934b5" providerId="ADAL" clId="{A67ED9AF-C11D-43B1-AD7D-1CCC1E51F943}" dt="2023-08-23T13:31:02.467" v="26" actId="6264"/>
          <ac:spMkLst>
            <pc:docMk/>
            <pc:sldMk cId="1490548139" sldId="364"/>
            <ac:spMk id="4" creationId="{AA5658F8-E142-B26E-FE9B-02573B16F0C4}"/>
          </ac:spMkLst>
        </pc:spChg>
        <pc:spChg chg="del">
          <ac:chgData name="Cristina Rubio. MyRed" userId="6308ec1d-10b5-474e-89a2-c8c5085934b5" providerId="ADAL" clId="{A67ED9AF-C11D-43B1-AD7D-1CCC1E51F943}" dt="2023-08-23T13:30:14.114" v="23" actId="478"/>
          <ac:spMkLst>
            <pc:docMk/>
            <pc:sldMk cId="1490548139" sldId="364"/>
            <ac:spMk id="5" creationId="{7FD5BCEE-25EE-5D0D-E330-8B114FBBFDF6}"/>
          </ac:spMkLst>
        </pc:spChg>
        <pc:spChg chg="add mod ord">
          <ac:chgData name="Cristina Rubio. MyRed" userId="6308ec1d-10b5-474e-89a2-c8c5085934b5" providerId="ADAL" clId="{A67ED9AF-C11D-43B1-AD7D-1CCC1E51F943}" dt="2023-08-23T13:31:52.777" v="33" actId="20577"/>
          <ac:spMkLst>
            <pc:docMk/>
            <pc:sldMk cId="1490548139" sldId="364"/>
            <ac:spMk id="8" creationId="{E6BA8823-A48C-D64C-2BDA-6BAA05BC9267}"/>
          </ac:spMkLst>
        </pc:spChg>
        <pc:spChg chg="add mod ord">
          <ac:chgData name="Cristina Rubio. MyRed" userId="6308ec1d-10b5-474e-89a2-c8c5085934b5" providerId="ADAL" clId="{A67ED9AF-C11D-43B1-AD7D-1CCC1E51F943}" dt="2023-08-23T13:31:02.467" v="26" actId="6264"/>
          <ac:spMkLst>
            <pc:docMk/>
            <pc:sldMk cId="1490548139" sldId="364"/>
            <ac:spMk id="9" creationId="{394DB3FD-D996-3AF2-D11F-A24028351E77}"/>
          </ac:spMkLst>
        </pc:spChg>
        <pc:spChg chg="add mod ord">
          <ac:chgData name="Cristina Rubio. MyRed" userId="6308ec1d-10b5-474e-89a2-c8c5085934b5" providerId="ADAL" clId="{A67ED9AF-C11D-43B1-AD7D-1CCC1E51F943}" dt="2023-08-23T13:32:02.786" v="39" actId="20577"/>
          <ac:spMkLst>
            <pc:docMk/>
            <pc:sldMk cId="1490548139" sldId="364"/>
            <ac:spMk id="10" creationId="{32B95F25-AE75-05BA-4F32-5034A16C1362}"/>
          </ac:spMkLst>
        </pc:spChg>
        <pc:picChg chg="add del mod">
          <ac:chgData name="Cristina Rubio. MyRed" userId="6308ec1d-10b5-474e-89a2-c8c5085934b5" providerId="ADAL" clId="{A67ED9AF-C11D-43B1-AD7D-1CCC1E51F943}" dt="2023-08-23T13:30:16.028" v="24" actId="478"/>
          <ac:picMkLst>
            <pc:docMk/>
            <pc:sldMk cId="1490548139" sldId="364"/>
            <ac:picMk id="6" creationId="{90C9010F-449C-FEFA-9252-4C63F5AA6524}"/>
          </ac:picMkLst>
        </pc:picChg>
        <pc:picChg chg="add mod">
          <ac:chgData name="Cristina Rubio. MyRed" userId="6308ec1d-10b5-474e-89a2-c8c5085934b5" providerId="ADAL" clId="{A67ED9AF-C11D-43B1-AD7D-1CCC1E51F943}" dt="2023-08-23T13:30:18.761" v="25"/>
          <ac:picMkLst>
            <pc:docMk/>
            <pc:sldMk cId="1490548139" sldId="364"/>
            <ac:picMk id="7" creationId="{9BB7E725-183A-FBFF-875D-C3DD5B5E234D}"/>
          </ac:picMkLst>
        </pc:picChg>
      </pc:sldChg>
      <pc:sldChg chg="addSp delSp modSp new del mod ord">
        <pc:chgData name="Cristina Rubio. MyRed" userId="6308ec1d-10b5-474e-89a2-c8c5085934b5" providerId="ADAL" clId="{A67ED9AF-C11D-43B1-AD7D-1CCC1E51F943}" dt="2023-08-23T13:36:22.131" v="98" actId="47"/>
        <pc:sldMkLst>
          <pc:docMk/>
          <pc:sldMk cId="2440213957" sldId="365"/>
        </pc:sldMkLst>
        <pc:spChg chg="del">
          <ac:chgData name="Cristina Rubio. MyRed" userId="6308ec1d-10b5-474e-89a2-c8c5085934b5" providerId="ADAL" clId="{A67ED9AF-C11D-43B1-AD7D-1CCC1E51F943}" dt="2023-08-23T13:33:05.621" v="45" actId="478"/>
          <ac:spMkLst>
            <pc:docMk/>
            <pc:sldMk cId="2440213957" sldId="365"/>
            <ac:spMk id="3" creationId="{3FF3C29C-6B28-227C-B3F2-8AA6FDDE8F85}"/>
          </ac:spMkLst>
        </pc:spChg>
        <pc:picChg chg="add mod">
          <ac:chgData name="Cristina Rubio. MyRed" userId="6308ec1d-10b5-474e-89a2-c8c5085934b5" providerId="ADAL" clId="{A67ED9AF-C11D-43B1-AD7D-1CCC1E51F943}" dt="2023-08-23T13:33:11.356" v="46"/>
          <ac:picMkLst>
            <pc:docMk/>
            <pc:sldMk cId="2440213957" sldId="365"/>
            <ac:picMk id="4" creationId="{7F40C349-6DE3-236A-059C-A9D34F184319}"/>
          </ac:picMkLst>
        </pc:picChg>
        <pc:picChg chg="add mod">
          <ac:chgData name="Cristina Rubio. MyRed" userId="6308ec1d-10b5-474e-89a2-c8c5085934b5" providerId="ADAL" clId="{A67ED9AF-C11D-43B1-AD7D-1CCC1E51F943}" dt="2023-08-23T13:33:35.552" v="51" actId="1076"/>
          <ac:picMkLst>
            <pc:docMk/>
            <pc:sldMk cId="2440213957" sldId="365"/>
            <ac:picMk id="5" creationId="{E2938DFA-BCE3-02AF-43A0-32CB9EF9A4C3}"/>
          </ac:picMkLst>
        </pc:picChg>
      </pc:sldChg>
      <pc:sldChg chg="modSp add mod">
        <pc:chgData name="Cristina Rubio. MyRed" userId="6308ec1d-10b5-474e-89a2-c8c5085934b5" providerId="ADAL" clId="{A67ED9AF-C11D-43B1-AD7D-1CCC1E51F943}" dt="2023-08-24T10:21:29.273" v="254" actId="20577"/>
        <pc:sldMkLst>
          <pc:docMk/>
          <pc:sldMk cId="1751320876" sldId="367"/>
        </pc:sldMkLst>
        <pc:spChg chg="mod">
          <ac:chgData name="Cristina Rubio. MyRed" userId="6308ec1d-10b5-474e-89a2-c8c5085934b5" providerId="ADAL" clId="{A67ED9AF-C11D-43B1-AD7D-1CCC1E51F943}" dt="2023-08-24T10:21:29.273" v="254" actId="20577"/>
          <ac:spMkLst>
            <pc:docMk/>
            <pc:sldMk cId="1751320876" sldId="367"/>
            <ac:spMk id="11" creationId="{DC52E0A4-6F21-467A-B4BB-66CD475A5BE5}"/>
          </ac:spMkLst>
        </pc:spChg>
      </pc:sldChg>
      <pc:sldMasterChg chg="delSldLayout">
        <pc:chgData name="Cristina Rubio. MyRed" userId="6308ec1d-10b5-474e-89a2-c8c5085934b5" providerId="ADAL" clId="{A67ED9AF-C11D-43B1-AD7D-1CCC1E51F943}" dt="2023-08-23T13:32:39.904" v="41" actId="47"/>
        <pc:sldMasterMkLst>
          <pc:docMk/>
          <pc:sldMasterMk cId="445958422" sldId="2147483707"/>
        </pc:sldMasterMkLst>
        <pc:sldLayoutChg chg="del">
          <pc:chgData name="Cristina Rubio. MyRed" userId="6308ec1d-10b5-474e-89a2-c8c5085934b5" providerId="ADAL" clId="{A67ED9AF-C11D-43B1-AD7D-1CCC1E51F943}" dt="2023-08-23T13:32:39.904" v="41" actId="47"/>
          <pc:sldLayoutMkLst>
            <pc:docMk/>
            <pc:sldMasterMk cId="445958422" sldId="2147483707"/>
            <pc:sldLayoutMk cId="2727137506" sldId="214748372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9BD0D-08DD-43E5-AD72-BB64A5D8EE76}" type="slidenum">
              <a:rPr lang="en-ID" smtClean="0"/>
              <a:t>‹Nº›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512950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660AB-C737-4725-A59E-73096A219B6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B9867-A8D7-43CA-B62E-65ACB63F0B1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58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55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22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1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62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55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38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22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6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71ED1D-C769-4485-B8DB-E0242F519A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9"/>
          </a:xfr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46428EA-10E5-46A3-BB08-385357E3BA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41751" y="3"/>
            <a:ext cx="3140379" cy="6857999"/>
          </a:xfrm>
          <a:custGeom>
            <a:avLst/>
            <a:gdLst>
              <a:gd name="connsiteX0" fmla="*/ 0 w 3140379"/>
              <a:gd name="connsiteY0" fmla="*/ 0 h 6857999"/>
              <a:gd name="connsiteX1" fmla="*/ 3140379 w 3140379"/>
              <a:gd name="connsiteY1" fmla="*/ 0 h 6857999"/>
              <a:gd name="connsiteX2" fmla="*/ 3140379 w 3140379"/>
              <a:gd name="connsiteY2" fmla="*/ 6857999 h 6857999"/>
              <a:gd name="connsiteX3" fmla="*/ 0 w 3140379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0379" h="6857999">
                <a:moveTo>
                  <a:pt x="0" y="0"/>
                </a:moveTo>
                <a:lnTo>
                  <a:pt x="3140379" y="0"/>
                </a:lnTo>
                <a:lnTo>
                  <a:pt x="314037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6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22511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7F7CF-E4CC-4A17-9071-B9B519867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4905" y="163516"/>
            <a:ext cx="914400" cy="365125"/>
          </a:xfrm>
        </p:spPr>
        <p:txBody>
          <a:bodyPr/>
          <a:lstStyle>
            <a:lvl1pPr algn="ctr">
              <a:defRPr sz="135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E3813BF9-5145-4417-B95D-FA862797388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639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352213" y="0"/>
            <a:ext cx="839787" cy="6921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sp>
        <p:nvSpPr>
          <p:cNvPr id="6" name="Rectangle 5"/>
          <p:cNvSpPr/>
          <p:nvPr userDrawn="1"/>
        </p:nvSpPr>
        <p:spPr>
          <a:xfrm>
            <a:off x="-17021" y="-5968"/>
            <a:ext cx="859809" cy="68639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AA4005C-6DD8-4518-92DD-2F88015ADC98}"/>
              </a:ext>
            </a:extLst>
          </p:cNvPr>
          <p:cNvGrpSpPr/>
          <p:nvPr userDrawn="1"/>
        </p:nvGrpSpPr>
        <p:grpSpPr>
          <a:xfrm>
            <a:off x="222561" y="3274495"/>
            <a:ext cx="387795" cy="291356"/>
            <a:chOff x="3233215" y="3539687"/>
            <a:chExt cx="1960098" cy="1960098"/>
          </a:xfrm>
          <a:solidFill>
            <a:schemeClr val="bg1"/>
          </a:solidFill>
        </p:grpSpPr>
        <p:sp>
          <p:nvSpPr>
            <p:cNvPr id="10" name="Circle: Hollow 11">
              <a:extLst>
                <a:ext uri="{FF2B5EF4-FFF2-40B4-BE49-F238E27FC236}">
                  <a16:creationId xmlns:a16="http://schemas.microsoft.com/office/drawing/2014/main" id="{2CC6B8BB-EDF8-453B-8916-652C9C90CB6A}"/>
                </a:ext>
              </a:extLst>
            </p:cNvPr>
            <p:cNvSpPr/>
            <p:nvPr/>
          </p:nvSpPr>
          <p:spPr>
            <a:xfrm>
              <a:off x="3543879" y="3850351"/>
              <a:ext cx="1338773" cy="1338773"/>
            </a:xfrm>
            <a:prstGeom prst="donut">
              <a:avLst>
                <a:gd name="adj" fmla="val 1074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>
                <a:solidFill>
                  <a:schemeClr val="tx1"/>
                </a:solidFill>
              </a:endParaRPr>
            </a:p>
          </p:txBody>
        </p:sp>
        <p:sp>
          <p:nvSpPr>
            <p:cNvPr id="15" name="Circle: Hollow 12">
              <a:extLst>
                <a:ext uri="{FF2B5EF4-FFF2-40B4-BE49-F238E27FC236}">
                  <a16:creationId xmlns:a16="http://schemas.microsoft.com/office/drawing/2014/main" id="{A5C51C8F-8AB2-47EA-A525-66B59F37138D}"/>
                </a:ext>
              </a:extLst>
            </p:cNvPr>
            <p:cNvSpPr/>
            <p:nvPr/>
          </p:nvSpPr>
          <p:spPr>
            <a:xfrm>
              <a:off x="3233215" y="3539687"/>
              <a:ext cx="1960098" cy="1960098"/>
            </a:xfrm>
            <a:prstGeom prst="donut">
              <a:avLst>
                <a:gd name="adj" fmla="val 789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69CEC58-29CE-423E-A626-1A7C177CAD58}"/>
                </a:ext>
              </a:extLst>
            </p:cNvPr>
            <p:cNvSpPr/>
            <p:nvPr/>
          </p:nvSpPr>
          <p:spPr>
            <a:xfrm>
              <a:off x="4136930" y="5189124"/>
              <a:ext cx="152667" cy="2913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</p:grp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5B4F9FD-1B1D-497C-BC2F-46DA69EB8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4905" y="163516"/>
            <a:ext cx="914400" cy="365125"/>
          </a:xfrm>
        </p:spPr>
        <p:txBody>
          <a:bodyPr/>
          <a:lstStyle>
            <a:lvl1pPr algn="ctr">
              <a:defRPr sz="1350" b="0">
                <a:solidFill>
                  <a:schemeClr val="bg1"/>
                </a:solidFill>
                <a:latin typeface="+mj-lt"/>
              </a:defRPr>
            </a:lvl1pPr>
          </a:lstStyle>
          <a:p>
            <a:fld id="{E3813BF9-5145-4417-B95D-FA862797388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79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54183" y="311731"/>
            <a:ext cx="11083636" cy="623454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87869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695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84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18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20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25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90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29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60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5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1" r:id="rId13"/>
    <p:sldLayoutId id="2147483649" r:id="rId14"/>
    <p:sldLayoutId id="2147483662" r:id="rId15"/>
    <p:sldLayoutId id="2147483655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l.org/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skal.org/es_ES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kal.org/es_E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hyperlink" Target="https://skal.org/es_ES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l.org/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skal.org/es_ES/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439DD6F0-A62E-C21B-6032-06C75AD4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Diagrama de flujo: datos 4">
            <a:extLst>
              <a:ext uri="{FF2B5EF4-FFF2-40B4-BE49-F238E27FC236}">
                <a16:creationId xmlns:a16="http://schemas.microsoft.com/office/drawing/2014/main" id="{076E06E5-A0E4-949D-85A6-9A516CAF7163}"/>
              </a:ext>
            </a:extLst>
          </p:cNvPr>
          <p:cNvSpPr/>
          <p:nvPr/>
        </p:nvSpPr>
        <p:spPr>
          <a:xfrm>
            <a:off x="-1929431" y="0"/>
            <a:ext cx="9523411" cy="6858000"/>
          </a:xfrm>
          <a:prstGeom prst="flowChartInputOutpu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C52E0A4-6F21-467A-B4BB-66CD475A5BE5}"/>
              </a:ext>
            </a:extLst>
          </p:cNvPr>
          <p:cNvSpPr txBox="1"/>
          <p:nvPr/>
        </p:nvSpPr>
        <p:spPr>
          <a:xfrm>
            <a:off x="1050674" y="3898760"/>
            <a:ext cx="4320904" cy="785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s-ES" sz="8000" b="1" dirty="0"/>
              <a:t>ANEXO</a:t>
            </a:r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51210B5A-6F4C-2CB7-22D2-EE0044F0A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94" y="26266"/>
            <a:ext cx="5613052" cy="327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20876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1904" y="1292355"/>
            <a:ext cx="49734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do </a:t>
            </a:r>
            <a:r>
              <a:rPr lang="es-ES" dirty="0" err="1"/>
              <a:t>eiusmod</a:t>
            </a:r>
            <a:r>
              <a:rPr lang="es-ES" dirty="0"/>
              <a:t> </a:t>
            </a:r>
            <a:r>
              <a:rPr lang="es-ES" dirty="0" err="1"/>
              <a:t>tempor</a:t>
            </a:r>
            <a:r>
              <a:rPr lang="es-ES" dirty="0"/>
              <a:t> </a:t>
            </a:r>
            <a:r>
              <a:rPr lang="es-ES" dirty="0" err="1"/>
              <a:t>incididunt</a:t>
            </a:r>
            <a:r>
              <a:rPr lang="es-ES" dirty="0"/>
              <a:t> ut labore et </a:t>
            </a:r>
            <a:r>
              <a:rPr lang="es-ES" dirty="0" err="1"/>
              <a:t>dolore</a:t>
            </a:r>
            <a:r>
              <a:rPr lang="es-ES" dirty="0"/>
              <a:t> magna </a:t>
            </a:r>
            <a:r>
              <a:rPr lang="es-ES" dirty="0" err="1"/>
              <a:t>aliqua</a:t>
            </a:r>
            <a:r>
              <a:rPr lang="es-ES" dirty="0"/>
              <a:t>. </a:t>
            </a:r>
            <a:endParaRPr lang="es-ES" sz="2400" dirty="0">
              <a:latin typeface="Verdana" panose="020B0604030504040204" pitchFamily="34" charset="0"/>
              <a:ea typeface="Verdana" panose="020B0604030504040204" pitchFamily="34" charset="0"/>
              <a:cs typeface="Raleway" panose="020B0503030101060003" pitchFamily="34" charset="0"/>
            </a:endParaRPr>
          </a:p>
        </p:txBody>
      </p:sp>
      <p:cxnSp>
        <p:nvCxnSpPr>
          <p:cNvPr id="41" name="Straight Connector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833662" y="2219461"/>
            <a:ext cx="0" cy="7478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F97D6777-0B7B-48A2-A845-894172860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>
                <a:solidFill>
                  <a:schemeClr val="tx2"/>
                </a:solidFill>
              </a:rPr>
              <a:pPr/>
              <a:t>2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15E17848-130F-41D6-88A2-8ECC5C930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1904" y="698454"/>
            <a:ext cx="6199321" cy="556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4800" b="1" spc="-150" dirty="0"/>
              <a:t>TÍTULO</a:t>
            </a:r>
            <a:endParaRPr lang="es-ES" sz="4800" b="1" spc="-150" dirty="0"/>
          </a:p>
        </p:txBody>
      </p:sp>
      <p:pic>
        <p:nvPicPr>
          <p:cNvPr id="22" name="Imagen 21">
            <a:hlinkClick r:id="rId3"/>
            <a:extLst>
              <a:ext uri="{FF2B5EF4-FFF2-40B4-BE49-F238E27FC236}">
                <a16:creationId xmlns:a16="http://schemas.microsoft.com/office/drawing/2014/main" id="{EB223617-10E2-41C9-A64F-CDE966448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0438" y="5946019"/>
            <a:ext cx="1304225" cy="76004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72AD744-CDD2-48D6-952F-2CE2533CC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8" r="18428"/>
          <a:stretch/>
        </p:blipFill>
        <p:spPr>
          <a:xfrm>
            <a:off x="5056097" y="0"/>
            <a:ext cx="6492934" cy="6858000"/>
          </a:xfrm>
          <a:prstGeom prst="parallelogram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7F9F87A-B87F-4722-8377-923C1F4AC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1904" y="2908183"/>
            <a:ext cx="26613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spc="-150" dirty="0"/>
              <a:t>TÍTULO</a:t>
            </a:r>
            <a:endParaRPr lang="es-ES" sz="4800" b="1" spc="-150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41EA347-0E4A-4D0B-905C-D08965903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1904" y="3739180"/>
            <a:ext cx="48612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err="1"/>
              <a:t>Lorem</a:t>
            </a:r>
            <a:r>
              <a:rPr lang="es-ES" sz="2400" dirty="0"/>
              <a:t> </a:t>
            </a:r>
            <a:r>
              <a:rPr lang="es-ES" sz="2400" dirty="0" err="1"/>
              <a:t>ipsum</a:t>
            </a:r>
            <a:r>
              <a:rPr lang="es-ES" sz="2400" dirty="0"/>
              <a:t> dolor </a:t>
            </a:r>
            <a:r>
              <a:rPr lang="es-ES" sz="2400" dirty="0" err="1"/>
              <a:t>sit</a:t>
            </a:r>
            <a:r>
              <a:rPr lang="es-ES" sz="2400" dirty="0"/>
              <a:t> </a:t>
            </a:r>
            <a:r>
              <a:rPr lang="es-ES" sz="2400" dirty="0" err="1"/>
              <a:t>amet</a:t>
            </a:r>
            <a:r>
              <a:rPr lang="es-ES" sz="2400" dirty="0"/>
              <a:t>, </a:t>
            </a:r>
            <a:r>
              <a:rPr lang="es-ES" sz="2400" dirty="0" err="1"/>
              <a:t>consectetur</a:t>
            </a:r>
            <a:r>
              <a:rPr lang="es-ES" sz="2400" dirty="0"/>
              <a:t> </a:t>
            </a:r>
            <a:r>
              <a:rPr lang="es-ES" sz="2400" dirty="0" err="1"/>
              <a:t>adipiscing</a:t>
            </a:r>
            <a:r>
              <a:rPr lang="es-ES" sz="2400" dirty="0"/>
              <a:t> </a:t>
            </a:r>
            <a:r>
              <a:rPr lang="es-ES" sz="2400" dirty="0" err="1"/>
              <a:t>elit</a:t>
            </a:r>
            <a:r>
              <a:rPr lang="es-ES" sz="2400" dirty="0"/>
              <a:t>, sed do </a:t>
            </a:r>
            <a:r>
              <a:rPr lang="es-ES" sz="2400" dirty="0" err="1"/>
              <a:t>eiusmod</a:t>
            </a:r>
            <a:r>
              <a:rPr lang="es-ES" sz="2400" dirty="0"/>
              <a:t> </a:t>
            </a:r>
            <a:r>
              <a:rPr lang="es-ES" sz="2400" dirty="0" err="1"/>
              <a:t>tempor</a:t>
            </a:r>
            <a:r>
              <a:rPr lang="es-ES" sz="2400" dirty="0"/>
              <a:t> </a:t>
            </a:r>
            <a:r>
              <a:rPr lang="es-ES" sz="2400" dirty="0" err="1"/>
              <a:t>incididunt</a:t>
            </a:r>
            <a:r>
              <a:rPr lang="es-ES" sz="2400" dirty="0"/>
              <a:t> ut labore et </a:t>
            </a:r>
            <a:r>
              <a:rPr lang="es-ES" sz="2400" dirty="0" err="1"/>
              <a:t>dolore</a:t>
            </a:r>
            <a:r>
              <a:rPr lang="es-ES" sz="2400" dirty="0"/>
              <a:t> magna </a:t>
            </a:r>
            <a:r>
              <a:rPr lang="es-ES" sz="2400" dirty="0" err="1"/>
              <a:t>aliqua</a:t>
            </a:r>
            <a:r>
              <a:rPr lang="es-ES" sz="2400" dirty="0"/>
              <a:t>.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Raleway" panose="020B0503030101060003" pitchFamily="34" charset="0"/>
            </a:endParaRPr>
          </a:p>
        </p:txBody>
      </p:sp>
      <p:pic>
        <p:nvPicPr>
          <p:cNvPr id="13" name="Logo ES">
            <a:hlinkClick r:id="rId6"/>
            <a:extLst>
              <a:ext uri="{FF2B5EF4-FFF2-40B4-BE49-F238E27FC236}">
                <a16:creationId xmlns:a16="http://schemas.microsoft.com/office/drawing/2014/main" id="{2937B717-D68D-27B6-ED23-48A023FA2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0438" y="5934443"/>
            <a:ext cx="1271825" cy="7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25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833662" y="2219461"/>
            <a:ext cx="0" cy="7478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6">
            <a:extLst>
              <a:ext uri="{FF2B5EF4-FFF2-40B4-BE49-F238E27FC236}">
                <a16:creationId xmlns:a16="http://schemas.microsoft.com/office/drawing/2014/main" id="{3AA7395D-1D38-4FCE-8EB0-8BB12A704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43289" y="1550432"/>
            <a:ext cx="98514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err="1"/>
              <a:t>Lorem</a:t>
            </a:r>
            <a:r>
              <a:rPr lang="es-ES" sz="2000" dirty="0"/>
              <a:t> </a:t>
            </a:r>
            <a:r>
              <a:rPr lang="es-ES" sz="2000" dirty="0" err="1"/>
              <a:t>ipsum</a:t>
            </a:r>
            <a:r>
              <a:rPr lang="es-ES" sz="2000" dirty="0"/>
              <a:t> dolor </a:t>
            </a:r>
            <a:r>
              <a:rPr lang="es-ES" sz="2000" dirty="0" err="1"/>
              <a:t>sit</a:t>
            </a:r>
            <a:r>
              <a:rPr lang="es-ES" sz="2000" dirty="0"/>
              <a:t> </a:t>
            </a:r>
            <a:r>
              <a:rPr lang="es-ES" sz="2000" dirty="0" err="1"/>
              <a:t>amet</a:t>
            </a:r>
            <a:r>
              <a:rPr lang="es-ES" sz="2000" dirty="0"/>
              <a:t>, </a:t>
            </a:r>
            <a:r>
              <a:rPr lang="es-ES" sz="2000" dirty="0" err="1"/>
              <a:t>consectetur</a:t>
            </a:r>
            <a:r>
              <a:rPr lang="es-ES" sz="2000" dirty="0"/>
              <a:t> </a:t>
            </a:r>
            <a:r>
              <a:rPr lang="es-ES" sz="2000" dirty="0" err="1"/>
              <a:t>adipiscing</a:t>
            </a:r>
            <a:r>
              <a:rPr lang="es-ES" sz="2000" dirty="0"/>
              <a:t> </a:t>
            </a:r>
            <a:r>
              <a:rPr lang="es-ES" sz="2000" dirty="0" err="1"/>
              <a:t>elit</a:t>
            </a:r>
            <a:r>
              <a:rPr lang="es-ES" sz="2000" dirty="0"/>
              <a:t>, sed do </a:t>
            </a:r>
            <a:r>
              <a:rPr lang="es-ES" sz="2000" dirty="0" err="1"/>
              <a:t>eiusmod</a:t>
            </a:r>
            <a:r>
              <a:rPr lang="es-ES" sz="2000" dirty="0"/>
              <a:t> </a:t>
            </a:r>
            <a:r>
              <a:rPr lang="es-ES" sz="2000" dirty="0" err="1"/>
              <a:t>tempor</a:t>
            </a:r>
            <a:r>
              <a:rPr lang="es-ES" sz="2000" dirty="0"/>
              <a:t> </a:t>
            </a:r>
            <a:r>
              <a:rPr lang="es-ES" sz="2000" dirty="0" err="1"/>
              <a:t>incididunt</a:t>
            </a:r>
            <a:r>
              <a:rPr lang="es-ES" sz="2000" dirty="0"/>
              <a:t> ut labore et </a:t>
            </a:r>
            <a:r>
              <a:rPr lang="es-ES" sz="2000" dirty="0" err="1"/>
              <a:t>dolore</a:t>
            </a:r>
            <a:r>
              <a:rPr lang="es-ES" sz="2000" dirty="0"/>
              <a:t> magna </a:t>
            </a:r>
            <a:r>
              <a:rPr lang="es-ES" sz="2000" dirty="0" err="1"/>
              <a:t>aliqua</a:t>
            </a:r>
            <a:r>
              <a:rPr lang="es-ES" sz="2000" dirty="0"/>
              <a:t>. </a:t>
            </a:r>
            <a:endParaRPr lang="es-ES" sz="2800" dirty="0">
              <a:latin typeface="Verdana" panose="020B0604030504040204" pitchFamily="34" charset="0"/>
              <a:ea typeface="Verdana" panose="020B0604030504040204" pitchFamily="34" charset="0"/>
              <a:cs typeface="Raleway" panose="020B0503030101060003" pitchFamily="34" charset="0"/>
            </a:endParaRPr>
          </a:p>
          <a:p>
            <a:endParaRPr lang="es-ES" sz="2000" b="1" dirty="0">
              <a:solidFill>
                <a:schemeClr val="accent1"/>
              </a:solidFill>
            </a:endParaRPr>
          </a:p>
        </p:txBody>
      </p:sp>
      <p:sp>
        <p:nvSpPr>
          <p:cNvPr id="25" name="Rectangle 26">
            <a:extLst>
              <a:ext uri="{FF2B5EF4-FFF2-40B4-BE49-F238E27FC236}">
                <a16:creationId xmlns:a16="http://schemas.microsoft.com/office/drawing/2014/main" id="{A36C9554-DBB5-4F51-BEC9-1C59516B2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02699" y="3124933"/>
            <a:ext cx="96878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err="1"/>
              <a:t>Lorem</a:t>
            </a:r>
            <a:r>
              <a:rPr lang="es-ES" sz="2000" dirty="0"/>
              <a:t> </a:t>
            </a:r>
            <a:r>
              <a:rPr lang="es-ES" sz="2000" dirty="0" err="1"/>
              <a:t>ipsum</a:t>
            </a:r>
            <a:r>
              <a:rPr lang="es-ES" sz="2000" dirty="0"/>
              <a:t> dolor </a:t>
            </a:r>
            <a:r>
              <a:rPr lang="es-ES" sz="2000" dirty="0" err="1"/>
              <a:t>sit</a:t>
            </a:r>
            <a:r>
              <a:rPr lang="es-ES" sz="2000" dirty="0"/>
              <a:t> </a:t>
            </a:r>
            <a:r>
              <a:rPr lang="es-ES" sz="2000" dirty="0" err="1"/>
              <a:t>amet</a:t>
            </a:r>
            <a:r>
              <a:rPr lang="es-ES" sz="2000" dirty="0"/>
              <a:t>, </a:t>
            </a:r>
            <a:r>
              <a:rPr lang="es-ES" sz="2000" dirty="0" err="1"/>
              <a:t>consectetur</a:t>
            </a:r>
            <a:r>
              <a:rPr lang="es-ES" sz="2000" dirty="0"/>
              <a:t> </a:t>
            </a:r>
            <a:r>
              <a:rPr lang="es-ES" sz="2000" dirty="0" err="1"/>
              <a:t>adipiscing</a:t>
            </a:r>
            <a:r>
              <a:rPr lang="es-ES" sz="2000" dirty="0"/>
              <a:t> </a:t>
            </a:r>
            <a:r>
              <a:rPr lang="es-ES" sz="2000" dirty="0" err="1"/>
              <a:t>elit</a:t>
            </a:r>
            <a:r>
              <a:rPr lang="es-ES" sz="2000" dirty="0"/>
              <a:t>, sed do </a:t>
            </a:r>
            <a:r>
              <a:rPr lang="es-ES" sz="2000" dirty="0" err="1"/>
              <a:t>eiusmod</a:t>
            </a:r>
            <a:r>
              <a:rPr lang="es-ES" sz="2000" dirty="0"/>
              <a:t> </a:t>
            </a:r>
            <a:r>
              <a:rPr lang="es-ES" sz="2000" dirty="0" err="1"/>
              <a:t>tempor</a:t>
            </a:r>
            <a:r>
              <a:rPr lang="es-ES" sz="2000" dirty="0"/>
              <a:t> </a:t>
            </a:r>
            <a:r>
              <a:rPr lang="es-ES" sz="2000" dirty="0" err="1"/>
              <a:t>incididunt</a:t>
            </a:r>
            <a:r>
              <a:rPr lang="es-ES" sz="2000" dirty="0"/>
              <a:t> ut labore et </a:t>
            </a:r>
            <a:r>
              <a:rPr lang="es-ES" sz="2000" dirty="0" err="1"/>
              <a:t>dolore</a:t>
            </a:r>
            <a:r>
              <a:rPr lang="es-ES" sz="2000" dirty="0"/>
              <a:t> magna </a:t>
            </a:r>
            <a:r>
              <a:rPr lang="es-ES" sz="2000" dirty="0" err="1"/>
              <a:t>aliqua</a:t>
            </a:r>
            <a:r>
              <a:rPr lang="es-ES" sz="2000" dirty="0"/>
              <a:t>. </a:t>
            </a:r>
            <a:endParaRPr lang="es-ES" sz="2800" dirty="0">
              <a:latin typeface="Verdana" panose="020B0604030504040204" pitchFamily="34" charset="0"/>
              <a:ea typeface="Verdana" panose="020B0604030504040204" pitchFamily="34" charset="0"/>
              <a:cs typeface="Raleway" panose="020B0503030101060003" pitchFamily="34" charset="0"/>
            </a:endParaRP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F97D6777-0B7B-48A2-A845-894172860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>
                <a:solidFill>
                  <a:schemeClr val="tx2"/>
                </a:solidFill>
              </a:rPr>
              <a:pPr/>
              <a:t>3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6" name="Text Box 2">
            <a:extLst>
              <a:ext uri="{FF2B5EF4-FFF2-40B4-BE49-F238E27FC236}">
                <a16:creationId xmlns:a16="http://schemas.microsoft.com/office/drawing/2014/main" id="{878EE502-3EC8-4FBA-9BAA-7DC0610B5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14085" y="1259858"/>
            <a:ext cx="8373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accent1"/>
                </a:solidFill>
                <a:latin typeface="Hero Light" panose="02000506000000020004" pitchFamily="50" charset="0"/>
                <a:cs typeface="+mj-lt"/>
              </a:rPr>
              <a:t>1</a:t>
            </a:r>
          </a:p>
        </p:txBody>
      </p:sp>
      <p:sp>
        <p:nvSpPr>
          <p:cNvPr id="30" name="Text Box 2">
            <a:extLst>
              <a:ext uri="{FF2B5EF4-FFF2-40B4-BE49-F238E27FC236}">
                <a16:creationId xmlns:a16="http://schemas.microsoft.com/office/drawing/2014/main" id="{C7AE44A8-9FC2-4A64-B4BD-6FD5151FD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14085" y="2861223"/>
            <a:ext cx="8373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accent1"/>
                </a:solidFill>
                <a:latin typeface="Hero Light" panose="02000506000000020004" pitchFamily="50" charset="0"/>
                <a:cs typeface="+mj-lt"/>
              </a:rPr>
              <a:t>2</a:t>
            </a:r>
          </a:p>
        </p:txBody>
      </p:sp>
      <p:sp>
        <p:nvSpPr>
          <p:cNvPr id="18" name="Rectangle 26">
            <a:extLst>
              <a:ext uri="{FF2B5EF4-FFF2-40B4-BE49-F238E27FC236}">
                <a16:creationId xmlns:a16="http://schemas.microsoft.com/office/drawing/2014/main" id="{A0D3867C-28EB-4151-AAD0-7E2D0DE02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24871" y="4701465"/>
            <a:ext cx="93055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err="1"/>
              <a:t>Lorem</a:t>
            </a:r>
            <a:r>
              <a:rPr lang="es-ES" sz="2000" dirty="0"/>
              <a:t> </a:t>
            </a:r>
            <a:r>
              <a:rPr lang="es-ES" sz="2000" dirty="0" err="1"/>
              <a:t>ipsum</a:t>
            </a:r>
            <a:r>
              <a:rPr lang="es-ES" sz="2000" dirty="0"/>
              <a:t> dolor </a:t>
            </a:r>
            <a:r>
              <a:rPr lang="es-ES" sz="2000" dirty="0" err="1"/>
              <a:t>sit</a:t>
            </a:r>
            <a:r>
              <a:rPr lang="es-ES" sz="2000" dirty="0"/>
              <a:t> </a:t>
            </a:r>
            <a:r>
              <a:rPr lang="es-ES" sz="2000" dirty="0" err="1"/>
              <a:t>amet</a:t>
            </a:r>
            <a:r>
              <a:rPr lang="es-ES" sz="2000" dirty="0"/>
              <a:t>, </a:t>
            </a:r>
            <a:r>
              <a:rPr lang="es-ES" sz="2000" dirty="0" err="1"/>
              <a:t>consectetur</a:t>
            </a:r>
            <a:r>
              <a:rPr lang="es-ES" sz="2000" dirty="0"/>
              <a:t> </a:t>
            </a:r>
            <a:r>
              <a:rPr lang="es-ES" sz="2000" dirty="0" err="1"/>
              <a:t>adipiscing</a:t>
            </a:r>
            <a:r>
              <a:rPr lang="es-ES" sz="2000" dirty="0"/>
              <a:t> </a:t>
            </a:r>
            <a:r>
              <a:rPr lang="es-ES" sz="2000" dirty="0" err="1"/>
              <a:t>elit</a:t>
            </a:r>
            <a:r>
              <a:rPr lang="es-ES" sz="2000" dirty="0"/>
              <a:t>, sed do </a:t>
            </a:r>
            <a:r>
              <a:rPr lang="es-ES" sz="2000" dirty="0" err="1"/>
              <a:t>eiusmod</a:t>
            </a:r>
            <a:r>
              <a:rPr lang="es-ES" sz="2000" dirty="0"/>
              <a:t> </a:t>
            </a:r>
            <a:r>
              <a:rPr lang="es-ES" sz="2000" dirty="0" err="1"/>
              <a:t>tempor</a:t>
            </a:r>
            <a:r>
              <a:rPr lang="es-ES" sz="2000" dirty="0"/>
              <a:t> </a:t>
            </a:r>
            <a:r>
              <a:rPr lang="es-ES" sz="2000" dirty="0" err="1"/>
              <a:t>incididunt</a:t>
            </a:r>
            <a:r>
              <a:rPr lang="es-ES" sz="2000" dirty="0"/>
              <a:t> ut labore et </a:t>
            </a:r>
            <a:r>
              <a:rPr lang="es-ES" sz="2000" dirty="0" err="1"/>
              <a:t>dolore</a:t>
            </a:r>
            <a:r>
              <a:rPr lang="es-ES" sz="2000" dirty="0"/>
              <a:t> magna </a:t>
            </a:r>
            <a:r>
              <a:rPr lang="es-ES" sz="2000" dirty="0" err="1"/>
              <a:t>aliqua</a:t>
            </a:r>
            <a:r>
              <a:rPr lang="es-ES" sz="2000" dirty="0"/>
              <a:t>. </a:t>
            </a:r>
            <a:endParaRPr lang="es-ES" sz="2800" dirty="0">
              <a:latin typeface="Verdana" panose="020B0604030504040204" pitchFamily="34" charset="0"/>
              <a:ea typeface="Verdana" panose="020B0604030504040204" pitchFamily="34" charset="0"/>
              <a:cs typeface="Raleway" panose="020B0503030101060003" pitchFamily="34" charset="0"/>
            </a:endParaRPr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B5BF88ED-17C8-406A-AA07-98184B459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14086" y="4437560"/>
            <a:ext cx="916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accent1"/>
                </a:solidFill>
                <a:latin typeface="Hero Light" panose="02000506000000020004" pitchFamily="50" charset="0"/>
                <a:cs typeface="+mj-lt"/>
              </a:rPr>
              <a:t>3</a:t>
            </a:r>
          </a:p>
        </p:txBody>
      </p:sp>
      <p:pic>
        <p:nvPicPr>
          <p:cNvPr id="17" name="Logo ES">
            <a:hlinkClick r:id="rId3"/>
            <a:extLst>
              <a:ext uri="{FF2B5EF4-FFF2-40B4-BE49-F238E27FC236}">
                <a16:creationId xmlns:a16="http://schemas.microsoft.com/office/drawing/2014/main" id="{662D90E6-19DB-5087-ABE3-AA2270F70B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0438" y="5934443"/>
            <a:ext cx="1271825" cy="7596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E2B7E26A-A9B4-63E3-4450-B000FB956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1904" y="698454"/>
            <a:ext cx="6199321" cy="556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4800" b="1" spc="-150" dirty="0"/>
              <a:t>TÍTULO</a:t>
            </a:r>
            <a:endParaRPr lang="es-ES" sz="4800" b="1" spc="-150" dirty="0"/>
          </a:p>
        </p:txBody>
      </p:sp>
    </p:spTree>
    <p:extLst>
      <p:ext uri="{BB962C8B-B14F-4D97-AF65-F5344CB8AC3E}">
        <p14:creationId xmlns:p14="http://schemas.microsoft.com/office/powerpoint/2010/main" val="3814141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30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E791681-0CE8-4230-8360-A36A45695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" b="1556"/>
          <a:stretch/>
        </p:blipFill>
        <p:spPr>
          <a:xfrm>
            <a:off x="6096000" y="0"/>
            <a:ext cx="10287000" cy="6858000"/>
          </a:xfrm>
          <a:prstGeom prst="triangle">
            <a:avLst/>
          </a:prstGeom>
        </p:spPr>
      </p:pic>
      <p:cxnSp>
        <p:nvCxnSpPr>
          <p:cNvPr id="41" name="Straight Connector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833662" y="2219461"/>
            <a:ext cx="0" cy="7478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6">
            <a:extLst>
              <a:ext uri="{FF2B5EF4-FFF2-40B4-BE49-F238E27FC236}">
                <a16:creationId xmlns:a16="http://schemas.microsoft.com/office/drawing/2014/main" id="{3AA7395D-1D38-4FCE-8EB0-8BB12A704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1904" y="1874250"/>
            <a:ext cx="67241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err="1"/>
              <a:t>Lorem</a:t>
            </a:r>
            <a:r>
              <a:rPr lang="es-ES" sz="2000" dirty="0"/>
              <a:t> </a:t>
            </a:r>
            <a:r>
              <a:rPr lang="es-ES" sz="2000" dirty="0" err="1"/>
              <a:t>ipsum</a:t>
            </a:r>
            <a:r>
              <a:rPr lang="es-ES" sz="2000" dirty="0"/>
              <a:t> dolor </a:t>
            </a:r>
            <a:r>
              <a:rPr lang="es-ES" sz="2000" dirty="0" err="1"/>
              <a:t>sit</a:t>
            </a:r>
            <a:r>
              <a:rPr lang="es-ES" sz="2000" dirty="0"/>
              <a:t> </a:t>
            </a:r>
            <a:r>
              <a:rPr lang="es-ES" sz="2000" dirty="0" err="1"/>
              <a:t>amet</a:t>
            </a:r>
            <a:r>
              <a:rPr lang="es-ES" sz="2000" dirty="0"/>
              <a:t>, </a:t>
            </a:r>
            <a:r>
              <a:rPr lang="es-ES" sz="2000" dirty="0" err="1"/>
              <a:t>consectetur</a:t>
            </a:r>
            <a:r>
              <a:rPr lang="es-ES" sz="2000" dirty="0"/>
              <a:t> </a:t>
            </a:r>
            <a:r>
              <a:rPr lang="es-ES" sz="2000" dirty="0" err="1"/>
              <a:t>adipiscing</a:t>
            </a:r>
            <a:r>
              <a:rPr lang="es-ES" sz="2000" dirty="0"/>
              <a:t> </a:t>
            </a:r>
            <a:r>
              <a:rPr lang="es-ES" sz="2000" dirty="0" err="1"/>
              <a:t>elit</a:t>
            </a:r>
            <a:r>
              <a:rPr lang="es-ES" sz="2000" dirty="0"/>
              <a:t>, sed do </a:t>
            </a:r>
            <a:r>
              <a:rPr lang="es-ES" sz="2000" dirty="0" err="1"/>
              <a:t>eiusmod</a:t>
            </a:r>
            <a:r>
              <a:rPr lang="es-ES" sz="2000" dirty="0"/>
              <a:t> </a:t>
            </a:r>
            <a:r>
              <a:rPr lang="es-ES" sz="2000" dirty="0" err="1"/>
              <a:t>tempor</a:t>
            </a:r>
            <a:r>
              <a:rPr lang="es-ES" sz="2000" dirty="0"/>
              <a:t> </a:t>
            </a:r>
            <a:r>
              <a:rPr lang="es-ES" sz="2000" dirty="0" err="1"/>
              <a:t>incididunt</a:t>
            </a:r>
            <a:r>
              <a:rPr lang="es-ES" sz="2000" dirty="0"/>
              <a:t> ut labore et </a:t>
            </a:r>
            <a:r>
              <a:rPr lang="es-ES" sz="2000" dirty="0" err="1"/>
              <a:t>dolore</a:t>
            </a:r>
            <a:r>
              <a:rPr lang="es-ES" sz="2000" dirty="0"/>
              <a:t> magna </a:t>
            </a:r>
            <a:r>
              <a:rPr lang="es-ES" sz="2000" dirty="0" err="1"/>
              <a:t>aliqua</a:t>
            </a:r>
            <a:r>
              <a:rPr lang="es-ES" sz="2000" dirty="0"/>
              <a:t>. </a:t>
            </a:r>
            <a:endParaRPr lang="es-ES" sz="2800" dirty="0">
              <a:latin typeface="Verdana" panose="020B0604030504040204" pitchFamily="34" charset="0"/>
              <a:ea typeface="Verdana" panose="020B0604030504040204" pitchFamily="34" charset="0"/>
              <a:cs typeface="Raleway" panose="020B0503030101060003" pitchFamily="34" charset="0"/>
            </a:endParaRP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F97D6777-0B7B-48A2-A845-894172860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>
                <a:solidFill>
                  <a:schemeClr val="tx2"/>
                </a:solidFill>
              </a:rPr>
              <a:pPr/>
              <a:t>4</a:t>
            </a:fld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9" name="Logo ES Bl">
            <a:hlinkClick r:id="rId4"/>
            <a:extLst>
              <a:ext uri="{FF2B5EF4-FFF2-40B4-BE49-F238E27FC236}">
                <a16:creationId xmlns:a16="http://schemas.microsoft.com/office/drawing/2014/main" id="{3171F446-DE8E-B663-A9BC-29D9E2CD8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0438" y="5941804"/>
            <a:ext cx="1271825" cy="74115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2F4F0CE-8DD2-DCAD-C6A9-D6F7CAED8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1904" y="698454"/>
            <a:ext cx="6199321" cy="556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4800" b="1" spc="-150" dirty="0"/>
              <a:t>TÍTULO</a:t>
            </a:r>
            <a:endParaRPr lang="es-ES" sz="4800" b="1" spc="-150" dirty="0"/>
          </a:p>
        </p:txBody>
      </p:sp>
    </p:spTree>
    <p:extLst>
      <p:ext uri="{BB962C8B-B14F-4D97-AF65-F5344CB8AC3E}">
        <p14:creationId xmlns:p14="http://schemas.microsoft.com/office/powerpoint/2010/main" val="441906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39434A40-1A54-4283-9C69-38EBF3F19C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161426"/>
            <a:ext cx="8915139" cy="1569660"/>
          </a:xfrm>
          <a:prstGeom prst="rect">
            <a:avLst/>
          </a:prstGeom>
          <a:solidFill>
            <a:srgbClr val="59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1" name="Straight Connector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833662" y="2219461"/>
            <a:ext cx="0" cy="7478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F97D6777-0B7B-48A2-A845-894172860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>
                <a:solidFill>
                  <a:schemeClr val="tx2"/>
                </a:solidFill>
              </a:rPr>
              <a:pPr/>
              <a:t>5</a:t>
            </a:fld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2" name="Imagen 21">
            <a:hlinkClick r:id="rId3"/>
            <a:extLst>
              <a:ext uri="{FF2B5EF4-FFF2-40B4-BE49-F238E27FC236}">
                <a16:creationId xmlns:a16="http://schemas.microsoft.com/office/drawing/2014/main" id="{EB223617-10E2-41C9-A64F-CDE966448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0438" y="5946019"/>
            <a:ext cx="1304225" cy="76004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3114E74-D3CB-4AB6-BF99-FD5A83241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5" r="7365"/>
          <a:stretch/>
        </p:blipFill>
        <p:spPr>
          <a:xfrm>
            <a:off x="6894341" y="1732426"/>
            <a:ext cx="8776418" cy="6858000"/>
          </a:xfrm>
          <a:prstGeom prst="diamond">
            <a:avLst/>
          </a:prstGeom>
        </p:spPr>
      </p:pic>
      <p:pic>
        <p:nvPicPr>
          <p:cNvPr id="15" name="Logo ES Bl">
            <a:hlinkClick r:id="rId6"/>
            <a:extLst>
              <a:ext uri="{FF2B5EF4-FFF2-40B4-BE49-F238E27FC236}">
                <a16:creationId xmlns:a16="http://schemas.microsoft.com/office/drawing/2014/main" id="{CD48D0E8-0F65-9823-55B8-295D3E774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0438" y="5941804"/>
            <a:ext cx="1271825" cy="74115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3786D20D-5EED-5CDF-51B0-A0D5D749C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1904" y="698454"/>
            <a:ext cx="6199321" cy="556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4800" b="1" spc="-150" dirty="0"/>
              <a:t>TÍTULO</a:t>
            </a:r>
            <a:endParaRPr lang="es-ES" sz="4800" b="1" spc="-150" dirty="0"/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E9B98EC8-FD9D-1D76-1D57-CD02B263D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1904" y="1874250"/>
            <a:ext cx="67241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err="1"/>
              <a:t>Lorem</a:t>
            </a:r>
            <a:r>
              <a:rPr lang="es-ES" sz="2000" dirty="0"/>
              <a:t> </a:t>
            </a:r>
            <a:r>
              <a:rPr lang="es-ES" sz="2000" dirty="0" err="1"/>
              <a:t>ipsum</a:t>
            </a:r>
            <a:r>
              <a:rPr lang="es-ES" sz="2000" dirty="0"/>
              <a:t> dolor </a:t>
            </a:r>
            <a:r>
              <a:rPr lang="es-ES" sz="2000" dirty="0" err="1"/>
              <a:t>sit</a:t>
            </a:r>
            <a:r>
              <a:rPr lang="es-ES" sz="2000" dirty="0"/>
              <a:t> </a:t>
            </a:r>
            <a:r>
              <a:rPr lang="es-ES" sz="2000" dirty="0" err="1"/>
              <a:t>amet</a:t>
            </a:r>
            <a:r>
              <a:rPr lang="es-ES" sz="2000" dirty="0"/>
              <a:t>, </a:t>
            </a:r>
            <a:r>
              <a:rPr lang="es-ES" sz="2000" dirty="0" err="1"/>
              <a:t>consectetur</a:t>
            </a:r>
            <a:r>
              <a:rPr lang="es-ES" sz="2000" dirty="0"/>
              <a:t> </a:t>
            </a:r>
            <a:r>
              <a:rPr lang="es-ES" sz="2000" dirty="0" err="1"/>
              <a:t>adipiscing</a:t>
            </a:r>
            <a:r>
              <a:rPr lang="es-ES" sz="2000" dirty="0"/>
              <a:t> </a:t>
            </a:r>
            <a:r>
              <a:rPr lang="es-ES" sz="2000" dirty="0" err="1"/>
              <a:t>elit</a:t>
            </a:r>
            <a:r>
              <a:rPr lang="es-ES" sz="2000" dirty="0"/>
              <a:t>, sed do </a:t>
            </a:r>
            <a:r>
              <a:rPr lang="es-ES" sz="2000" dirty="0" err="1"/>
              <a:t>eiusmod</a:t>
            </a:r>
            <a:r>
              <a:rPr lang="es-ES" sz="2000" dirty="0"/>
              <a:t> </a:t>
            </a:r>
            <a:r>
              <a:rPr lang="es-ES" sz="2000" dirty="0" err="1"/>
              <a:t>tempor</a:t>
            </a:r>
            <a:r>
              <a:rPr lang="es-ES" sz="2000" dirty="0"/>
              <a:t> </a:t>
            </a:r>
            <a:r>
              <a:rPr lang="es-ES" sz="2000" dirty="0" err="1"/>
              <a:t>incididunt</a:t>
            </a:r>
            <a:r>
              <a:rPr lang="es-ES" sz="2000" dirty="0"/>
              <a:t> ut labore et </a:t>
            </a:r>
            <a:r>
              <a:rPr lang="es-ES" sz="2000" dirty="0" err="1"/>
              <a:t>dolore</a:t>
            </a:r>
            <a:r>
              <a:rPr lang="es-ES" sz="2000" dirty="0"/>
              <a:t> magna </a:t>
            </a:r>
            <a:r>
              <a:rPr lang="es-ES" sz="2000" dirty="0" err="1"/>
              <a:t>aliqua</a:t>
            </a:r>
            <a:r>
              <a:rPr lang="es-ES" sz="2000" dirty="0"/>
              <a:t>. </a:t>
            </a:r>
            <a:endParaRPr lang="es-ES" sz="2800" dirty="0">
              <a:latin typeface="Verdana" panose="020B0604030504040204" pitchFamily="34" charset="0"/>
              <a:ea typeface="Verdana" panose="020B0604030504040204" pitchFamily="34" charset="0"/>
              <a:cs typeface="Raleway" panose="020B0503030101060003" pitchFamily="34" charset="0"/>
            </a:endParaRPr>
          </a:p>
        </p:txBody>
      </p:sp>
      <p:sp>
        <p:nvSpPr>
          <p:cNvPr id="8" name="Rectangle 26">
            <a:extLst>
              <a:ext uri="{FF2B5EF4-FFF2-40B4-BE49-F238E27FC236}">
                <a16:creationId xmlns:a16="http://schemas.microsoft.com/office/drawing/2014/main" id="{A2ED9286-414C-91F1-4963-69C935894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1904" y="5433972"/>
            <a:ext cx="67241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err="1">
                <a:solidFill>
                  <a:schemeClr val="bg1"/>
                </a:solidFill>
              </a:rPr>
              <a:t>Lorem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ipsum</a:t>
            </a:r>
            <a:r>
              <a:rPr lang="es-ES" sz="2000" dirty="0">
                <a:solidFill>
                  <a:schemeClr val="bg1"/>
                </a:solidFill>
              </a:rPr>
              <a:t> dolor </a:t>
            </a:r>
            <a:r>
              <a:rPr lang="es-ES" sz="2000" dirty="0" err="1">
                <a:solidFill>
                  <a:schemeClr val="bg1"/>
                </a:solidFill>
              </a:rPr>
              <a:t>sit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amet</a:t>
            </a:r>
            <a:r>
              <a:rPr lang="es-ES" sz="2000" dirty="0">
                <a:solidFill>
                  <a:schemeClr val="bg1"/>
                </a:solidFill>
              </a:rPr>
              <a:t>, </a:t>
            </a:r>
            <a:r>
              <a:rPr lang="es-ES" sz="2000" dirty="0" err="1">
                <a:solidFill>
                  <a:schemeClr val="bg1"/>
                </a:solidFill>
              </a:rPr>
              <a:t>consectetur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adipiscing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elit</a:t>
            </a:r>
            <a:r>
              <a:rPr lang="es-ES" sz="2000" dirty="0">
                <a:solidFill>
                  <a:schemeClr val="bg1"/>
                </a:solidFill>
              </a:rPr>
              <a:t>, sed do </a:t>
            </a:r>
            <a:r>
              <a:rPr lang="es-ES" sz="2000" dirty="0" err="1">
                <a:solidFill>
                  <a:schemeClr val="bg1"/>
                </a:solidFill>
              </a:rPr>
              <a:t>eiusmod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tempor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incididunt</a:t>
            </a:r>
            <a:r>
              <a:rPr lang="es-ES" sz="2000" dirty="0">
                <a:solidFill>
                  <a:schemeClr val="bg1"/>
                </a:solidFill>
              </a:rPr>
              <a:t> ut labore et </a:t>
            </a:r>
            <a:r>
              <a:rPr lang="es-ES" sz="2000" dirty="0" err="1">
                <a:solidFill>
                  <a:schemeClr val="bg1"/>
                </a:solidFill>
              </a:rPr>
              <a:t>dolore</a:t>
            </a:r>
            <a:r>
              <a:rPr lang="es-ES" sz="2000" dirty="0">
                <a:solidFill>
                  <a:schemeClr val="bg1"/>
                </a:solidFill>
              </a:rPr>
              <a:t> magna </a:t>
            </a:r>
            <a:r>
              <a:rPr lang="es-ES" sz="2000" dirty="0" err="1">
                <a:solidFill>
                  <a:schemeClr val="bg1"/>
                </a:solidFill>
              </a:rPr>
              <a:t>aliqua</a:t>
            </a:r>
            <a:r>
              <a:rPr lang="es-ES" sz="2000" dirty="0">
                <a:solidFill>
                  <a:schemeClr val="bg1"/>
                </a:solidFill>
              </a:rPr>
              <a:t>. </a:t>
            </a:r>
            <a:endParaRPr lang="es-ES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496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Personalizado 1">
      <a:dk1>
        <a:srgbClr val="3C3C3C"/>
      </a:dk1>
      <a:lt1>
        <a:srgbClr val="FFFFFF"/>
      </a:lt1>
      <a:dk2>
        <a:srgbClr val="313C41"/>
      </a:dk2>
      <a:lt2>
        <a:srgbClr val="FFFFFF"/>
      </a:lt2>
      <a:accent1>
        <a:srgbClr val="65A8DE"/>
      </a:accent1>
      <a:accent2>
        <a:srgbClr val="65A8DE"/>
      </a:accent2>
      <a:accent3>
        <a:srgbClr val="65A8DE"/>
      </a:accent3>
      <a:accent4>
        <a:srgbClr val="65A8DE"/>
      </a:accent4>
      <a:accent5>
        <a:srgbClr val="65A8DE"/>
      </a:accent5>
      <a:accent6>
        <a:srgbClr val="65A8DE"/>
      </a:accent6>
      <a:hlink>
        <a:srgbClr val="65A8DE"/>
      </a:hlink>
      <a:folHlink>
        <a:srgbClr val="65A8DE"/>
      </a:folHlink>
    </a:clrScheme>
    <a:fontScheme name="Personalizado 2">
      <a:majorFont>
        <a:latin typeface="Hero Light"/>
        <a:ea typeface=""/>
        <a:cs typeface=""/>
      </a:majorFont>
      <a:minorFont>
        <a:latin typeface="verdana 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3fb8826-f12e-4924-baef-6261c5e2d283" xsi:nil="true"/>
    <lcf76f155ced4ddcb4097134ff3c332f xmlns="acc078c1-2f3f-4a66-a51b-ce999a02f568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FECFCD92EF0B34CA359753BB4FE61CC" ma:contentTypeVersion="18" ma:contentTypeDescription="Crear nuevo documento." ma:contentTypeScope="" ma:versionID="c1550a18f66156e6447160249c48400e">
  <xsd:schema xmlns:xsd="http://www.w3.org/2001/XMLSchema" xmlns:xs="http://www.w3.org/2001/XMLSchema" xmlns:p="http://schemas.microsoft.com/office/2006/metadata/properties" xmlns:ns2="acc078c1-2f3f-4a66-a51b-ce999a02f568" xmlns:ns3="e3fb8826-f12e-4924-baef-6261c5e2d283" targetNamespace="http://schemas.microsoft.com/office/2006/metadata/properties" ma:root="true" ma:fieldsID="a18a491b6e1f221d465438804328685b" ns2:_="" ns3:_="">
    <xsd:import namespace="acc078c1-2f3f-4a66-a51b-ce999a02f568"/>
    <xsd:import namespace="e3fb8826-f12e-4924-baef-6261c5e2d2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c078c1-2f3f-4a66-a51b-ce999a02f5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Etiquetas de imagen" ma:readOnly="false" ma:fieldId="{5cf76f15-5ced-4ddc-b409-7134ff3c332f}" ma:taxonomyMulti="true" ma:sspId="02e3edc0-ae0d-4580-a1c6-0cf64f169c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fb8826-f12e-4924-baef-6261c5e2d28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806d981-8cd1-4407-a789-aeb0279787c9}" ma:internalName="TaxCatchAll" ma:showField="CatchAllData" ma:web="e3fb8826-f12e-4924-baef-6261c5e2d2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FEC913-307A-44AD-80BD-E2727849D304}">
  <ds:schemaRefs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acc078c1-2f3f-4a66-a51b-ce999a02f568"/>
    <ds:schemaRef ds:uri="http://purl.org/dc/elements/1.1/"/>
    <ds:schemaRef ds:uri="http://purl.org/dc/terms/"/>
    <ds:schemaRef ds:uri="e3fb8826-f12e-4924-baef-6261c5e2d283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860D15B-56CB-4B61-B338-12785A3FE0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c078c1-2f3f-4a66-a51b-ce999a02f568"/>
    <ds:schemaRef ds:uri="e3fb8826-f12e-4924-baef-6261c5e2d2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BFBE204-492B-47F6-8605-B1DCDB721EC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3800</TotalTime>
  <Words>190</Words>
  <Application>Microsoft Office PowerPoint</Application>
  <PresentationFormat>Panorámica</PresentationFormat>
  <Paragraphs>22</Paragraphs>
  <Slides>5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1" baseType="lpstr">
      <vt:lpstr>Arial</vt:lpstr>
      <vt:lpstr>Calibri</vt:lpstr>
      <vt:lpstr>Hero Light</vt:lpstr>
      <vt:lpstr>Verdana</vt:lpstr>
      <vt:lpstr>verdana 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Únete a Skål International</dc:title>
  <dc:creator>Skål International</dc:creator>
  <cp:lastModifiedBy>Cristina Rubio. MyRed</cp:lastModifiedBy>
  <cp:revision>48</cp:revision>
  <dcterms:created xsi:type="dcterms:W3CDTF">2020-02-25T12:05:48Z</dcterms:created>
  <dcterms:modified xsi:type="dcterms:W3CDTF">2023-08-24T10:21:50Z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0x0101006FECFCD92EF0B34CA359753BB4FE61CC</vt:lpwstr>
  </property>
  <property fmtid="{D5CDD505-2E9C-101B-9397-08002B2CF9AE}" pid="3" name="MediaServiceImageTags">
    <vt:lpwstr/>
  </property>
</Properties>
</file>