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707" r:id="rId4"/>
  </p:sldMasterIdLst>
  <p:notesMasterIdLst>
    <p:notesMasterId r:id="rId10"/>
  </p:notesMasterIdLst>
  <p:handoutMasterIdLst>
    <p:handoutMasterId r:id="rId11"/>
  </p:handoutMasterIdLst>
  <p:sldIdLst>
    <p:sldId id="367" r:id="rId5"/>
    <p:sldId id="342" r:id="rId6"/>
    <p:sldId id="347" r:id="rId7"/>
    <p:sldId id="348" r:id="rId8"/>
    <p:sldId id="35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 userDrawn="1">
          <p15:clr>
            <a:srgbClr val="A4A3A4"/>
          </p15:clr>
        </p15:guide>
        <p15:guide id="2" orient="horz" pos="3884" userDrawn="1">
          <p15:clr>
            <a:srgbClr val="A4A3A4"/>
          </p15:clr>
        </p15:guide>
        <p15:guide id="3" pos="529" userDrawn="1">
          <p15:clr>
            <a:srgbClr val="A4A3A4"/>
          </p15:clr>
        </p15:guide>
        <p15:guide id="4" pos="7151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B"/>
    <a:srgbClr val="60CDD2"/>
    <a:srgbClr val="F38989"/>
    <a:srgbClr val="E44242"/>
    <a:srgbClr val="81F7BF"/>
    <a:srgbClr val="EEEA48"/>
    <a:srgbClr val="A3BFD9"/>
    <a:srgbClr val="BBC464"/>
    <a:srgbClr val="AFDC4C"/>
    <a:srgbClr val="40F2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684730-20A3-4CF0-A50F-EBB2AD099D21}" v="4" dt="2023-08-24T10:18:42.3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2" autoAdjust="0"/>
    <p:restoredTop sz="94660"/>
  </p:normalViewPr>
  <p:slideViewPr>
    <p:cSldViewPr snapToGrid="0">
      <p:cViewPr>
        <p:scale>
          <a:sx n="75" d="100"/>
          <a:sy n="75" d="100"/>
        </p:scale>
        <p:origin x="1614" y="798"/>
      </p:cViewPr>
      <p:guideLst>
        <p:guide orient="horz" pos="482"/>
        <p:guide orient="horz" pos="3884"/>
        <p:guide pos="529"/>
        <p:guide pos="7151"/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Rubio. MyRed" userId="6308ec1d-10b5-474e-89a2-c8c5085934b5" providerId="ADAL" clId="{C1684730-20A3-4CF0-A50F-EBB2AD099D21}"/>
    <pc:docChg chg="custSel addSld delSld modSld">
      <pc:chgData name="Cristina Rubio. MyRed" userId="6308ec1d-10b5-474e-89a2-c8c5085934b5" providerId="ADAL" clId="{C1684730-20A3-4CF0-A50F-EBB2AD099D21}" dt="2023-08-24T10:18:42.334" v="57"/>
      <pc:docMkLst>
        <pc:docMk/>
      </pc:docMkLst>
      <pc:sldChg chg="modSp mod">
        <pc:chgData name="Cristina Rubio. MyRed" userId="6308ec1d-10b5-474e-89a2-c8c5085934b5" providerId="ADAL" clId="{C1684730-20A3-4CF0-A50F-EBB2AD099D21}" dt="2023-08-24T10:18:08.017" v="52" actId="207"/>
        <pc:sldMkLst>
          <pc:docMk/>
          <pc:sldMk cId="3071225348" sldId="342"/>
        </pc:sldMkLst>
        <pc:spChg chg="mod">
          <ac:chgData name="Cristina Rubio. MyRed" userId="6308ec1d-10b5-474e-89a2-c8c5085934b5" providerId="ADAL" clId="{C1684730-20A3-4CF0-A50F-EBB2AD099D21}" dt="2023-08-24T10:18:08.017" v="52" actId="207"/>
          <ac:spMkLst>
            <pc:docMk/>
            <pc:sldMk cId="3071225348" sldId="342"/>
            <ac:spMk id="5" creationId="{17F9F87A-B87F-4722-8377-923C1F4AC64A}"/>
          </ac:spMkLst>
        </pc:spChg>
        <pc:spChg chg="mod">
          <ac:chgData name="Cristina Rubio. MyRed" userId="6308ec1d-10b5-474e-89a2-c8c5085934b5" providerId="ADAL" clId="{C1684730-20A3-4CF0-A50F-EBB2AD099D21}" dt="2023-08-24T10:18:06.121" v="51" actId="207"/>
          <ac:spMkLst>
            <pc:docMk/>
            <pc:sldMk cId="3071225348" sldId="342"/>
            <ac:spMk id="51" creationId="{15E17848-130F-41D6-88A2-8ECC5C93063A}"/>
          </ac:spMkLst>
        </pc:spChg>
      </pc:sldChg>
      <pc:sldChg chg="modSp mod">
        <pc:chgData name="Cristina Rubio. MyRed" userId="6308ec1d-10b5-474e-89a2-c8c5085934b5" providerId="ADAL" clId="{C1684730-20A3-4CF0-A50F-EBB2AD099D21}" dt="2023-08-24T10:18:10.769" v="53" actId="207"/>
        <pc:sldMkLst>
          <pc:docMk/>
          <pc:sldMk cId="3814141054" sldId="347"/>
        </pc:sldMkLst>
        <pc:spChg chg="mod">
          <ac:chgData name="Cristina Rubio. MyRed" userId="6308ec1d-10b5-474e-89a2-c8c5085934b5" providerId="ADAL" clId="{C1684730-20A3-4CF0-A50F-EBB2AD099D21}" dt="2023-08-24T10:18:10.769" v="53" actId="207"/>
          <ac:spMkLst>
            <pc:docMk/>
            <pc:sldMk cId="3814141054" sldId="347"/>
            <ac:spMk id="2" creationId="{E2B7E26A-A9B4-63E3-4450-B000FB956348}"/>
          </ac:spMkLst>
        </pc:spChg>
      </pc:sldChg>
      <pc:sldChg chg="modSp mod">
        <pc:chgData name="Cristina Rubio. MyRed" userId="6308ec1d-10b5-474e-89a2-c8c5085934b5" providerId="ADAL" clId="{C1684730-20A3-4CF0-A50F-EBB2AD099D21}" dt="2023-08-24T10:18:13.339" v="54" actId="207"/>
        <pc:sldMkLst>
          <pc:docMk/>
          <pc:sldMk cId="441906312" sldId="348"/>
        </pc:sldMkLst>
        <pc:spChg chg="mod">
          <ac:chgData name="Cristina Rubio. MyRed" userId="6308ec1d-10b5-474e-89a2-c8c5085934b5" providerId="ADAL" clId="{C1684730-20A3-4CF0-A50F-EBB2AD099D21}" dt="2023-08-24T10:18:13.339" v="54" actId="207"/>
          <ac:spMkLst>
            <pc:docMk/>
            <pc:sldMk cId="441906312" sldId="348"/>
            <ac:spMk id="2" creationId="{C2F4F0CE-8DD2-DCAD-C6A9-D6F7CAED8ACB}"/>
          </ac:spMkLst>
        </pc:spChg>
      </pc:sldChg>
      <pc:sldChg chg="modSp del mod">
        <pc:chgData name="Cristina Rubio. MyRed" userId="6308ec1d-10b5-474e-89a2-c8c5085934b5" providerId="ADAL" clId="{C1684730-20A3-4CF0-A50F-EBB2AD099D21}" dt="2023-08-24T10:16:42.281" v="46" actId="47"/>
        <pc:sldMkLst>
          <pc:docMk/>
          <pc:sldMk cId="1140913420" sldId="349"/>
        </pc:sldMkLst>
        <pc:spChg chg="mod">
          <ac:chgData name="Cristina Rubio. MyRed" userId="6308ec1d-10b5-474e-89a2-c8c5085934b5" providerId="ADAL" clId="{C1684730-20A3-4CF0-A50F-EBB2AD099D21}" dt="2023-08-23T13:45:44.745" v="7" actId="6549"/>
          <ac:spMkLst>
            <pc:docMk/>
            <pc:sldMk cId="1140913420" sldId="349"/>
            <ac:spMk id="11" creationId="{DC52E0A4-6F21-467A-B4BB-66CD475A5BE5}"/>
          </ac:spMkLst>
        </pc:spChg>
        <pc:picChg chg="mod">
          <ac:chgData name="Cristina Rubio. MyRed" userId="6308ec1d-10b5-474e-89a2-c8c5085934b5" providerId="ADAL" clId="{C1684730-20A3-4CF0-A50F-EBB2AD099D21}" dt="2023-08-24T10:16:02.772" v="35" actId="14826"/>
          <ac:picMkLst>
            <pc:docMk/>
            <pc:sldMk cId="1140913420" sldId="349"/>
            <ac:picMk id="4" creationId="{C8BF2577-4091-41E7-AE37-AF351EC5C6F9}"/>
          </ac:picMkLst>
        </pc:picChg>
      </pc:sldChg>
      <pc:sldChg chg="modSp mod">
        <pc:chgData name="Cristina Rubio. MyRed" userId="6308ec1d-10b5-474e-89a2-c8c5085934b5" providerId="ADAL" clId="{C1684730-20A3-4CF0-A50F-EBB2AD099D21}" dt="2023-08-24T10:18:25.315" v="56" actId="207"/>
        <pc:sldMkLst>
          <pc:docMk/>
          <pc:sldMk cId="3256496287" sldId="352"/>
        </pc:sldMkLst>
        <pc:spChg chg="mod">
          <ac:chgData name="Cristina Rubio. MyRed" userId="6308ec1d-10b5-474e-89a2-c8c5085934b5" providerId="ADAL" clId="{C1684730-20A3-4CF0-A50F-EBB2AD099D21}" dt="2023-08-24T10:18:16.786" v="55" actId="207"/>
          <ac:spMkLst>
            <pc:docMk/>
            <pc:sldMk cId="3256496287" sldId="352"/>
            <ac:spMk id="6" creationId="{3786D20D-5EED-5CDF-51B0-A0D5D749C2A4}"/>
          </ac:spMkLst>
        </pc:spChg>
        <pc:spChg chg="mod">
          <ac:chgData name="Cristina Rubio. MyRed" userId="6308ec1d-10b5-474e-89a2-c8c5085934b5" providerId="ADAL" clId="{C1684730-20A3-4CF0-A50F-EBB2AD099D21}" dt="2023-08-24T10:18:25.315" v="56" actId="207"/>
          <ac:spMkLst>
            <pc:docMk/>
            <pc:sldMk cId="3256496287" sldId="352"/>
            <ac:spMk id="21" creationId="{39434A40-1A54-4283-9C69-38EBF3F19C40}"/>
          </ac:spMkLst>
        </pc:spChg>
      </pc:sldChg>
      <pc:sldChg chg="addSp delSp modSp add mod">
        <pc:chgData name="Cristina Rubio. MyRed" userId="6308ec1d-10b5-474e-89a2-c8c5085934b5" providerId="ADAL" clId="{C1684730-20A3-4CF0-A50F-EBB2AD099D21}" dt="2023-08-24T10:18:42.334" v="57"/>
        <pc:sldMkLst>
          <pc:docMk/>
          <pc:sldMk cId="1751320876" sldId="367"/>
        </pc:sldMkLst>
        <pc:spChg chg="del">
          <ac:chgData name="Cristina Rubio. MyRed" userId="6308ec1d-10b5-474e-89a2-c8c5085934b5" providerId="ADAL" clId="{C1684730-20A3-4CF0-A50F-EBB2AD099D21}" dt="2023-08-24T10:16:28.144" v="43" actId="478"/>
          <ac:spMkLst>
            <pc:docMk/>
            <pc:sldMk cId="1751320876" sldId="367"/>
            <ac:spMk id="8" creationId="{92D1F25F-73BD-40CE-B403-0C81F74EE947}"/>
          </ac:spMkLst>
        </pc:spChg>
        <pc:spChg chg="mod">
          <ac:chgData name="Cristina Rubio. MyRed" userId="6308ec1d-10b5-474e-89a2-c8c5085934b5" providerId="ADAL" clId="{C1684730-20A3-4CF0-A50F-EBB2AD099D21}" dt="2023-08-24T10:18:00.982" v="50" actId="1076"/>
          <ac:spMkLst>
            <pc:docMk/>
            <pc:sldMk cId="1751320876" sldId="367"/>
            <ac:spMk id="11" creationId="{DC52E0A4-6F21-467A-B4BB-66CD475A5BE5}"/>
          </ac:spMkLst>
        </pc:spChg>
        <pc:picChg chg="add mod">
          <ac:chgData name="Cristina Rubio. MyRed" userId="6308ec1d-10b5-474e-89a2-c8c5085934b5" providerId="ADAL" clId="{C1684730-20A3-4CF0-A50F-EBB2AD099D21}" dt="2023-08-24T10:17:58.158" v="49" actId="1076"/>
          <ac:picMkLst>
            <pc:docMk/>
            <pc:sldMk cId="1751320876" sldId="367"/>
            <ac:picMk id="3" creationId="{51210B5A-6F4C-2CB7-22D2-EE0044F0AD35}"/>
          </ac:picMkLst>
        </pc:picChg>
        <pc:picChg chg="mod">
          <ac:chgData name="Cristina Rubio. MyRed" userId="6308ec1d-10b5-474e-89a2-c8c5085934b5" providerId="ADAL" clId="{C1684730-20A3-4CF0-A50F-EBB2AD099D21}" dt="2023-08-24T10:18:42.334" v="57"/>
          <ac:picMkLst>
            <pc:docMk/>
            <pc:sldMk cId="1751320876" sldId="367"/>
            <ac:picMk id="13" creationId="{439DD6F0-A62E-C21B-6032-06C75AD41799}"/>
          </ac:picMkLst>
        </pc:picChg>
        <pc:picChg chg="del">
          <ac:chgData name="Cristina Rubio. MyRed" userId="6308ec1d-10b5-474e-89a2-c8c5085934b5" providerId="ADAL" clId="{C1684730-20A3-4CF0-A50F-EBB2AD099D21}" dt="2023-08-24T10:16:34.744" v="45" actId="478"/>
          <ac:picMkLst>
            <pc:docMk/>
            <pc:sldMk cId="1751320876" sldId="367"/>
            <ac:picMk id="14" creationId="{C8FD1A6E-BAD6-F253-A4B7-62D7D08AC5B3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1295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t>8/24/2023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15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52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22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41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62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5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3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22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71ED1D-C769-4485-B8DB-E0242F519A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  <a:solidFill>
            <a:schemeClr val="bg2">
              <a:lumMod val="95000"/>
            </a:schemeClr>
          </a:solidFill>
        </p:spPr>
        <p:txBody>
          <a:bodyPr>
            <a:normAutofit/>
          </a:bodyPr>
          <a:lstStyle>
            <a:lvl1pPr>
              <a:defRPr sz="600"/>
            </a:lvl1pPr>
          </a:lstStyle>
          <a:p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46428EA-10E5-46A3-BB08-385357E3BA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41751" y="3"/>
            <a:ext cx="3140379" cy="6857999"/>
          </a:xfrm>
          <a:custGeom>
            <a:avLst/>
            <a:gdLst>
              <a:gd name="connsiteX0" fmla="*/ 0 w 3140379"/>
              <a:gd name="connsiteY0" fmla="*/ 0 h 6857999"/>
              <a:gd name="connsiteX1" fmla="*/ 3140379 w 3140379"/>
              <a:gd name="connsiteY1" fmla="*/ 0 h 6857999"/>
              <a:gd name="connsiteX2" fmla="*/ 3140379 w 3140379"/>
              <a:gd name="connsiteY2" fmla="*/ 6857999 h 6857999"/>
              <a:gd name="connsiteX3" fmla="*/ 0 w 314037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0379" h="6857999">
                <a:moveTo>
                  <a:pt x="0" y="0"/>
                </a:moveTo>
                <a:lnTo>
                  <a:pt x="3140379" y="0"/>
                </a:lnTo>
                <a:lnTo>
                  <a:pt x="314037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>
              <a:lumMod val="85000"/>
            </a:schemeClr>
          </a:solidFill>
        </p:spPr>
        <p:txBody>
          <a:bodyPr wrap="square">
            <a:noAutofit/>
          </a:bodyPr>
          <a:lstStyle>
            <a:lvl1pPr>
              <a:defRPr sz="6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2251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D7F7CF-E4CC-4A17-9071-B9B51986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4905" y="163516"/>
            <a:ext cx="914400" cy="365125"/>
          </a:xfrm>
        </p:spPr>
        <p:txBody>
          <a:bodyPr/>
          <a:lstStyle>
            <a:lvl1pPr algn="ctr">
              <a:defRPr sz="135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3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1352213" y="0"/>
            <a:ext cx="839787" cy="6921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sp>
        <p:nvSpPr>
          <p:cNvPr id="6" name="Rectangle 5"/>
          <p:cNvSpPr/>
          <p:nvPr userDrawn="1"/>
        </p:nvSpPr>
        <p:spPr>
          <a:xfrm>
            <a:off x="-17021" y="-5968"/>
            <a:ext cx="859809" cy="68639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sz="135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A4005C-6DD8-4518-92DD-2F88015ADC98}"/>
              </a:ext>
            </a:extLst>
          </p:cNvPr>
          <p:cNvGrpSpPr/>
          <p:nvPr userDrawn="1"/>
        </p:nvGrpSpPr>
        <p:grpSpPr>
          <a:xfrm>
            <a:off x="222561" y="3274495"/>
            <a:ext cx="387795" cy="291356"/>
            <a:chOff x="3233215" y="3539687"/>
            <a:chExt cx="1960098" cy="1960098"/>
          </a:xfrm>
          <a:solidFill>
            <a:schemeClr val="bg1"/>
          </a:solidFill>
        </p:grpSpPr>
        <p:sp>
          <p:nvSpPr>
            <p:cNvPr id="10" name="Circle: Hollow 11">
              <a:extLst>
                <a:ext uri="{FF2B5EF4-FFF2-40B4-BE49-F238E27FC236}">
                  <a16:creationId xmlns:a16="http://schemas.microsoft.com/office/drawing/2014/main" id="{2CC6B8BB-EDF8-453B-8916-652C9C90CB6A}"/>
                </a:ext>
              </a:extLst>
            </p:cNvPr>
            <p:cNvSpPr/>
            <p:nvPr/>
          </p:nvSpPr>
          <p:spPr>
            <a:xfrm>
              <a:off x="3543879" y="3850351"/>
              <a:ext cx="1338773" cy="1338773"/>
            </a:xfrm>
            <a:prstGeom prst="donut">
              <a:avLst>
                <a:gd name="adj" fmla="val 10745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15" name="Circle: Hollow 12">
              <a:extLst>
                <a:ext uri="{FF2B5EF4-FFF2-40B4-BE49-F238E27FC236}">
                  <a16:creationId xmlns:a16="http://schemas.microsoft.com/office/drawing/2014/main" id="{A5C51C8F-8AB2-47EA-A525-66B59F37138D}"/>
                </a:ext>
              </a:extLst>
            </p:cNvPr>
            <p:cNvSpPr/>
            <p:nvPr/>
          </p:nvSpPr>
          <p:spPr>
            <a:xfrm>
              <a:off x="3233215" y="3539687"/>
              <a:ext cx="1960098" cy="1960098"/>
            </a:xfrm>
            <a:prstGeom prst="donut">
              <a:avLst>
                <a:gd name="adj" fmla="val 789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>
                <a:solidFill>
                  <a:schemeClr val="tx1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69CEC58-29CE-423E-A626-1A7C177CAD58}"/>
                </a:ext>
              </a:extLst>
            </p:cNvPr>
            <p:cNvSpPr/>
            <p:nvPr/>
          </p:nvSpPr>
          <p:spPr>
            <a:xfrm>
              <a:off x="4136930" y="5189124"/>
              <a:ext cx="152667" cy="29135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 sz="1350"/>
            </a:p>
          </p:txBody>
        </p:sp>
      </p:grp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5B4F9FD-1B1D-497C-BC2F-46DA69EB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4905" y="163516"/>
            <a:ext cx="914400" cy="365125"/>
          </a:xfrm>
        </p:spPr>
        <p:txBody>
          <a:bodyPr/>
          <a:lstStyle>
            <a:lvl1pPr algn="ctr">
              <a:defRPr sz="1350" b="0">
                <a:solidFill>
                  <a:schemeClr val="bg1"/>
                </a:solidFill>
                <a:latin typeface="+mj-lt"/>
              </a:defRPr>
            </a:lvl1pPr>
          </a:lstStyle>
          <a:p>
            <a:fld id="{E3813BF9-5145-4417-B95D-FA8627973885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79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54183" y="311731"/>
            <a:ext cx="11083636" cy="6234545"/>
          </a:xfrm>
          <a:solidFill>
            <a:schemeClr val="bg2">
              <a:lumMod val="75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8786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9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284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1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72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2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0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929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06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95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  <p:sldLayoutId id="2147483649" r:id="rId14"/>
    <p:sldLayoutId id="2147483662" r:id="rId15"/>
    <p:sldLayoutId id="214748365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al.org/" TargetMode="Externa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kal.org/es_ES/" TargetMode="Externa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kal.org/es_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skal.org/es_E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al.org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kal.org/es_ES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439DD6F0-A62E-C21B-6032-06C75AD4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5" name="Diagrama de flujo: datos 4">
            <a:extLst>
              <a:ext uri="{FF2B5EF4-FFF2-40B4-BE49-F238E27FC236}">
                <a16:creationId xmlns:a16="http://schemas.microsoft.com/office/drawing/2014/main" id="{076E06E5-A0E4-949D-85A6-9A516CAF7163}"/>
              </a:ext>
            </a:extLst>
          </p:cNvPr>
          <p:cNvSpPr/>
          <p:nvPr/>
        </p:nvSpPr>
        <p:spPr>
          <a:xfrm>
            <a:off x="-1929431" y="0"/>
            <a:ext cx="9523411" cy="6858000"/>
          </a:xfrm>
          <a:prstGeom prst="flowChartInputOutpu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52E0A4-6F21-467A-B4BB-66CD475A5BE5}"/>
              </a:ext>
            </a:extLst>
          </p:cNvPr>
          <p:cNvSpPr txBox="1"/>
          <p:nvPr/>
        </p:nvSpPr>
        <p:spPr>
          <a:xfrm>
            <a:off x="1050674" y="3898760"/>
            <a:ext cx="4320904" cy="785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000"/>
              </a:lnSpc>
            </a:pPr>
            <a:r>
              <a:rPr lang="es-ES" sz="8000" b="1" dirty="0"/>
              <a:t>ANNEX</a:t>
            </a:r>
          </a:p>
        </p:txBody>
      </p:sp>
      <p:pic>
        <p:nvPicPr>
          <p:cNvPr id="3" name="Imagen 2" descr="Logotipo&#10;&#10;Descripción generada automáticamente">
            <a:extLst>
              <a:ext uri="{FF2B5EF4-FFF2-40B4-BE49-F238E27FC236}">
                <a16:creationId xmlns:a16="http://schemas.microsoft.com/office/drawing/2014/main" id="{51210B5A-6F4C-2CB7-22D2-EE0044F0A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94" y="26266"/>
            <a:ext cx="5613052" cy="327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32087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1292355"/>
            <a:ext cx="49734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/>
              <a:t>Lorem</a:t>
            </a:r>
            <a:r>
              <a:rPr lang="es-ES" dirty="0"/>
              <a:t> </a:t>
            </a:r>
            <a:r>
              <a:rPr lang="es-ES" dirty="0" err="1"/>
              <a:t>ipsum</a:t>
            </a:r>
            <a:r>
              <a:rPr lang="es-ES" dirty="0"/>
              <a:t> dolor </a:t>
            </a:r>
            <a:r>
              <a:rPr lang="es-ES" dirty="0" err="1"/>
              <a:t>sit</a:t>
            </a:r>
            <a:r>
              <a:rPr lang="es-ES" dirty="0"/>
              <a:t> </a:t>
            </a:r>
            <a:r>
              <a:rPr lang="es-ES" dirty="0" err="1"/>
              <a:t>amet</a:t>
            </a:r>
            <a:r>
              <a:rPr lang="es-ES" dirty="0"/>
              <a:t>, </a:t>
            </a:r>
            <a:r>
              <a:rPr lang="es-ES" dirty="0" err="1"/>
              <a:t>consectetur</a:t>
            </a:r>
            <a:r>
              <a:rPr lang="es-ES" dirty="0"/>
              <a:t> </a:t>
            </a:r>
            <a:r>
              <a:rPr lang="es-ES" dirty="0" err="1"/>
              <a:t>adipiscing</a:t>
            </a:r>
            <a:r>
              <a:rPr lang="es-ES" dirty="0"/>
              <a:t> </a:t>
            </a:r>
            <a:r>
              <a:rPr lang="es-ES" dirty="0" err="1"/>
              <a:t>elit</a:t>
            </a:r>
            <a:r>
              <a:rPr lang="es-ES" dirty="0"/>
              <a:t>, sed do </a:t>
            </a:r>
            <a:r>
              <a:rPr lang="es-ES" dirty="0" err="1"/>
              <a:t>eiusmod</a:t>
            </a:r>
            <a:r>
              <a:rPr lang="es-ES" dirty="0"/>
              <a:t> </a:t>
            </a:r>
            <a:r>
              <a:rPr lang="es-ES" dirty="0" err="1"/>
              <a:t>tempor</a:t>
            </a:r>
            <a:r>
              <a:rPr lang="es-ES" dirty="0"/>
              <a:t> </a:t>
            </a:r>
            <a:r>
              <a:rPr lang="es-ES" dirty="0" err="1"/>
              <a:t>incididunt</a:t>
            </a:r>
            <a:r>
              <a:rPr lang="es-ES" dirty="0"/>
              <a:t> ut labore et </a:t>
            </a:r>
            <a:r>
              <a:rPr lang="es-ES" dirty="0" err="1"/>
              <a:t>dolore</a:t>
            </a:r>
            <a:r>
              <a:rPr lang="es-ES" dirty="0"/>
              <a:t> magna </a:t>
            </a:r>
            <a:r>
              <a:rPr lang="es-ES" dirty="0" err="1"/>
              <a:t>aliqua</a:t>
            </a:r>
            <a:r>
              <a:rPr lang="es-ES" dirty="0"/>
              <a:t>. </a:t>
            </a:r>
            <a:endParaRPr lang="es-ES" sz="24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cxnSp>
        <p:nvCxnSpPr>
          <p:cNvPr id="41" name="Straight Connector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3662" y="2219461"/>
            <a:ext cx="0" cy="7478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97D6777-0B7B-48A2-A845-89417286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chemeClr val="tx2"/>
                </a:solidFill>
              </a:rPr>
              <a:pPr/>
              <a:t>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1" name="Rectángulo 50">
            <a:extLst>
              <a:ext uri="{FF2B5EF4-FFF2-40B4-BE49-F238E27FC236}">
                <a16:creationId xmlns:a16="http://schemas.microsoft.com/office/drawing/2014/main" id="{15E17848-130F-41D6-88A2-8ECC5C930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698454"/>
            <a:ext cx="6199321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800" b="1" spc="-150" dirty="0"/>
              <a:t>TITLE</a:t>
            </a:r>
            <a:endParaRPr lang="es-ES" sz="4800" b="1" spc="-150" dirty="0"/>
          </a:p>
        </p:txBody>
      </p:sp>
      <p:pic>
        <p:nvPicPr>
          <p:cNvPr id="22" name="Imagen 21">
            <a:hlinkClick r:id="rId3"/>
            <a:extLst>
              <a:ext uri="{FF2B5EF4-FFF2-40B4-BE49-F238E27FC236}">
                <a16:creationId xmlns:a16="http://schemas.microsoft.com/office/drawing/2014/main" id="{EB223617-10E2-41C9-A64F-CDE96644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46019"/>
            <a:ext cx="1304225" cy="76004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772AD744-CDD2-48D6-952F-2CE2533CCA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8" r="18428"/>
          <a:stretch/>
        </p:blipFill>
        <p:spPr>
          <a:xfrm>
            <a:off x="5056097" y="0"/>
            <a:ext cx="6492934" cy="6858000"/>
          </a:xfrm>
          <a:prstGeom prst="parallelogram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7F9F87A-B87F-4722-8377-923C1F4AC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2908183"/>
            <a:ext cx="207781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spc="-150" dirty="0"/>
              <a:t>TITLE</a:t>
            </a:r>
            <a:endParaRPr lang="es-ES" sz="4800" b="1" spc="-15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41EA347-0E4A-4D0B-905C-D08965903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3739180"/>
            <a:ext cx="48612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err="1"/>
              <a:t>Lorem</a:t>
            </a:r>
            <a:r>
              <a:rPr lang="es-ES" sz="2400" dirty="0"/>
              <a:t> </a:t>
            </a:r>
            <a:r>
              <a:rPr lang="es-ES" sz="2400" dirty="0" err="1"/>
              <a:t>ipsum</a:t>
            </a:r>
            <a:r>
              <a:rPr lang="es-ES" sz="2400" dirty="0"/>
              <a:t> dolor </a:t>
            </a:r>
            <a:r>
              <a:rPr lang="es-ES" sz="2400" dirty="0" err="1"/>
              <a:t>sit</a:t>
            </a:r>
            <a:r>
              <a:rPr lang="es-ES" sz="2400" dirty="0"/>
              <a:t> </a:t>
            </a:r>
            <a:r>
              <a:rPr lang="es-ES" sz="2400" dirty="0" err="1"/>
              <a:t>amet</a:t>
            </a:r>
            <a:r>
              <a:rPr lang="es-ES" sz="2400" dirty="0"/>
              <a:t>, </a:t>
            </a:r>
            <a:r>
              <a:rPr lang="es-ES" sz="2400" dirty="0" err="1"/>
              <a:t>consectetur</a:t>
            </a:r>
            <a:r>
              <a:rPr lang="es-ES" sz="2400" dirty="0"/>
              <a:t> </a:t>
            </a:r>
            <a:r>
              <a:rPr lang="es-ES" sz="2400" dirty="0" err="1"/>
              <a:t>adipiscing</a:t>
            </a:r>
            <a:r>
              <a:rPr lang="es-ES" sz="2400" dirty="0"/>
              <a:t> </a:t>
            </a:r>
            <a:r>
              <a:rPr lang="es-ES" sz="2400" dirty="0" err="1"/>
              <a:t>elit</a:t>
            </a:r>
            <a:r>
              <a:rPr lang="es-ES" sz="2400" dirty="0"/>
              <a:t>, sed do </a:t>
            </a:r>
            <a:r>
              <a:rPr lang="es-ES" sz="2400" dirty="0" err="1"/>
              <a:t>eiusmod</a:t>
            </a:r>
            <a:r>
              <a:rPr lang="es-ES" sz="2400" dirty="0"/>
              <a:t> </a:t>
            </a:r>
            <a:r>
              <a:rPr lang="es-ES" sz="2400" dirty="0" err="1"/>
              <a:t>tempor</a:t>
            </a:r>
            <a:r>
              <a:rPr lang="es-ES" sz="2400" dirty="0"/>
              <a:t> </a:t>
            </a:r>
            <a:r>
              <a:rPr lang="es-ES" sz="2400" dirty="0" err="1"/>
              <a:t>incididunt</a:t>
            </a:r>
            <a:r>
              <a:rPr lang="es-ES" sz="2400" dirty="0"/>
              <a:t> ut labore et </a:t>
            </a:r>
            <a:r>
              <a:rPr lang="es-ES" sz="2400" dirty="0" err="1"/>
              <a:t>dolore</a:t>
            </a:r>
            <a:r>
              <a:rPr lang="es-ES" sz="2400" dirty="0"/>
              <a:t> magna </a:t>
            </a:r>
            <a:r>
              <a:rPr lang="es-ES" sz="2400" dirty="0" err="1"/>
              <a:t>aliqua</a:t>
            </a:r>
            <a:r>
              <a:rPr lang="es-ES" sz="2400" dirty="0"/>
              <a:t>.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pic>
        <p:nvPicPr>
          <p:cNvPr id="13" name="Logo ES">
            <a:hlinkClick r:id="rId6"/>
            <a:extLst>
              <a:ext uri="{FF2B5EF4-FFF2-40B4-BE49-F238E27FC236}">
                <a16:creationId xmlns:a16="http://schemas.microsoft.com/office/drawing/2014/main" id="{2937B717-D68D-27B6-ED23-48A023FA2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34443"/>
            <a:ext cx="1271825" cy="75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25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3662" y="2219461"/>
            <a:ext cx="0" cy="7478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6">
            <a:extLst>
              <a:ext uri="{FF2B5EF4-FFF2-40B4-BE49-F238E27FC236}">
                <a16:creationId xmlns:a16="http://schemas.microsoft.com/office/drawing/2014/main" id="{3AA7395D-1D38-4FCE-8EB0-8BB12A70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43289" y="1550432"/>
            <a:ext cx="98514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Lorem</a:t>
            </a:r>
            <a:r>
              <a:rPr lang="es-ES" sz="2000" dirty="0"/>
              <a:t> </a:t>
            </a:r>
            <a:r>
              <a:rPr lang="es-ES" sz="2000" dirty="0" err="1"/>
              <a:t>ipsum</a:t>
            </a:r>
            <a:r>
              <a:rPr lang="es-ES" sz="2000" dirty="0"/>
              <a:t> dolor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consectetur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elit</a:t>
            </a:r>
            <a:r>
              <a:rPr lang="es-ES" sz="2000" dirty="0"/>
              <a:t>, sed do </a:t>
            </a:r>
            <a:r>
              <a:rPr lang="es-ES" sz="2000" dirty="0" err="1"/>
              <a:t>eiusmod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incididunt</a:t>
            </a:r>
            <a:r>
              <a:rPr lang="es-ES" sz="2000" dirty="0"/>
              <a:t> ut labore et </a:t>
            </a:r>
            <a:r>
              <a:rPr lang="es-ES" sz="2000" dirty="0" err="1"/>
              <a:t>dolore</a:t>
            </a:r>
            <a:r>
              <a:rPr lang="es-ES" sz="2000" dirty="0"/>
              <a:t> magna </a:t>
            </a:r>
            <a:r>
              <a:rPr lang="es-ES" sz="2000" dirty="0" err="1"/>
              <a:t>aliqua</a:t>
            </a:r>
            <a:r>
              <a:rPr lang="es-ES" sz="2000" dirty="0"/>
              <a:t>. 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  <a:p>
            <a:endParaRPr lang="es-ES" sz="2000" b="1" dirty="0">
              <a:solidFill>
                <a:schemeClr val="accent1"/>
              </a:solidFill>
            </a:endParaRPr>
          </a:p>
        </p:txBody>
      </p:sp>
      <p:sp>
        <p:nvSpPr>
          <p:cNvPr id="25" name="Rectangle 26">
            <a:extLst>
              <a:ext uri="{FF2B5EF4-FFF2-40B4-BE49-F238E27FC236}">
                <a16:creationId xmlns:a16="http://schemas.microsoft.com/office/drawing/2014/main" id="{A36C9554-DBB5-4F51-BEC9-1C59516B2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02699" y="3124933"/>
            <a:ext cx="96878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Lorem</a:t>
            </a:r>
            <a:r>
              <a:rPr lang="es-ES" sz="2000" dirty="0"/>
              <a:t> </a:t>
            </a:r>
            <a:r>
              <a:rPr lang="es-ES" sz="2000" dirty="0" err="1"/>
              <a:t>ipsum</a:t>
            </a:r>
            <a:r>
              <a:rPr lang="es-ES" sz="2000" dirty="0"/>
              <a:t> dolor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consectetur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elit</a:t>
            </a:r>
            <a:r>
              <a:rPr lang="es-ES" sz="2000" dirty="0"/>
              <a:t>, sed do </a:t>
            </a:r>
            <a:r>
              <a:rPr lang="es-ES" sz="2000" dirty="0" err="1"/>
              <a:t>eiusmod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incididunt</a:t>
            </a:r>
            <a:r>
              <a:rPr lang="es-ES" sz="2000" dirty="0"/>
              <a:t> ut labore et </a:t>
            </a:r>
            <a:r>
              <a:rPr lang="es-ES" sz="2000" dirty="0" err="1"/>
              <a:t>dolore</a:t>
            </a:r>
            <a:r>
              <a:rPr lang="es-ES" sz="2000" dirty="0"/>
              <a:t> magna </a:t>
            </a:r>
            <a:r>
              <a:rPr lang="es-ES" sz="2000" dirty="0" err="1"/>
              <a:t>aliqua</a:t>
            </a:r>
            <a:r>
              <a:rPr lang="es-ES" sz="2000" dirty="0"/>
              <a:t>. 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97D6777-0B7B-48A2-A845-89417286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chemeClr val="tx2"/>
                </a:solidFill>
              </a:rPr>
              <a:pPr/>
              <a:t>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6" name="Text Box 2">
            <a:extLst>
              <a:ext uri="{FF2B5EF4-FFF2-40B4-BE49-F238E27FC236}">
                <a16:creationId xmlns:a16="http://schemas.microsoft.com/office/drawing/2014/main" id="{878EE502-3EC8-4FBA-9BAA-7DC0610B5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085" y="1259858"/>
            <a:ext cx="837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1"/>
                </a:solidFill>
                <a:latin typeface="Hero Light" panose="02000506000000020004" pitchFamily="50" charset="0"/>
                <a:cs typeface="+mj-lt"/>
              </a:rPr>
              <a:t>1</a:t>
            </a:r>
          </a:p>
        </p:txBody>
      </p:sp>
      <p:sp>
        <p:nvSpPr>
          <p:cNvPr id="30" name="Text Box 2">
            <a:extLst>
              <a:ext uri="{FF2B5EF4-FFF2-40B4-BE49-F238E27FC236}">
                <a16:creationId xmlns:a16="http://schemas.microsoft.com/office/drawing/2014/main" id="{C7AE44A8-9FC2-4A64-B4BD-6FD5151FD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085" y="2861223"/>
            <a:ext cx="837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1"/>
                </a:solidFill>
                <a:latin typeface="Hero Light" panose="02000506000000020004" pitchFamily="50" charset="0"/>
                <a:cs typeface="+mj-lt"/>
              </a:rPr>
              <a:t>2</a:t>
            </a:r>
          </a:p>
        </p:txBody>
      </p:sp>
      <p:sp>
        <p:nvSpPr>
          <p:cNvPr id="18" name="Rectangle 26">
            <a:extLst>
              <a:ext uri="{FF2B5EF4-FFF2-40B4-BE49-F238E27FC236}">
                <a16:creationId xmlns:a16="http://schemas.microsoft.com/office/drawing/2014/main" id="{A0D3867C-28EB-4151-AAD0-7E2D0DE02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324871" y="4701465"/>
            <a:ext cx="93055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Lorem</a:t>
            </a:r>
            <a:r>
              <a:rPr lang="es-ES" sz="2000" dirty="0"/>
              <a:t> </a:t>
            </a:r>
            <a:r>
              <a:rPr lang="es-ES" sz="2000" dirty="0" err="1"/>
              <a:t>ipsum</a:t>
            </a:r>
            <a:r>
              <a:rPr lang="es-ES" sz="2000" dirty="0"/>
              <a:t> dolor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consectetur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elit</a:t>
            </a:r>
            <a:r>
              <a:rPr lang="es-ES" sz="2000" dirty="0"/>
              <a:t>, sed do </a:t>
            </a:r>
            <a:r>
              <a:rPr lang="es-ES" sz="2000" dirty="0" err="1"/>
              <a:t>eiusmod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incididunt</a:t>
            </a:r>
            <a:r>
              <a:rPr lang="es-ES" sz="2000" dirty="0"/>
              <a:t> ut labore et </a:t>
            </a:r>
            <a:r>
              <a:rPr lang="es-ES" sz="2000" dirty="0" err="1"/>
              <a:t>dolore</a:t>
            </a:r>
            <a:r>
              <a:rPr lang="es-ES" sz="2000" dirty="0"/>
              <a:t> magna </a:t>
            </a:r>
            <a:r>
              <a:rPr lang="es-ES" sz="2000" dirty="0" err="1"/>
              <a:t>aliqua</a:t>
            </a:r>
            <a:r>
              <a:rPr lang="es-ES" sz="2000" dirty="0"/>
              <a:t>. 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sp>
        <p:nvSpPr>
          <p:cNvPr id="19" name="Text Box 2">
            <a:extLst>
              <a:ext uri="{FF2B5EF4-FFF2-40B4-BE49-F238E27FC236}">
                <a16:creationId xmlns:a16="http://schemas.microsoft.com/office/drawing/2014/main" id="{B5BF88ED-17C8-406A-AA07-98184B459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4086" y="4437560"/>
            <a:ext cx="916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accent1"/>
                </a:solidFill>
                <a:latin typeface="Hero Light" panose="02000506000000020004" pitchFamily="50" charset="0"/>
                <a:cs typeface="+mj-lt"/>
              </a:rPr>
              <a:t>3</a:t>
            </a:r>
          </a:p>
        </p:txBody>
      </p:sp>
      <p:pic>
        <p:nvPicPr>
          <p:cNvPr id="17" name="Logo ES">
            <a:hlinkClick r:id="rId3"/>
            <a:extLst>
              <a:ext uri="{FF2B5EF4-FFF2-40B4-BE49-F238E27FC236}">
                <a16:creationId xmlns:a16="http://schemas.microsoft.com/office/drawing/2014/main" id="{662D90E6-19DB-5087-ABE3-AA2270F70B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34443"/>
            <a:ext cx="1271825" cy="7596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E2B7E26A-A9B4-63E3-4450-B000FB956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698454"/>
            <a:ext cx="6199321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800" b="1" spc="-150" dirty="0"/>
              <a:t>TITLE</a:t>
            </a:r>
            <a:endParaRPr lang="es-ES" sz="4800" b="1" spc="-150" dirty="0"/>
          </a:p>
        </p:txBody>
      </p:sp>
    </p:spTree>
    <p:extLst>
      <p:ext uri="{BB962C8B-B14F-4D97-AF65-F5344CB8AC3E}">
        <p14:creationId xmlns:p14="http://schemas.microsoft.com/office/powerpoint/2010/main" val="38141410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30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E791681-0CE8-4230-8360-A36A45695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6" b="1556"/>
          <a:stretch/>
        </p:blipFill>
        <p:spPr>
          <a:xfrm>
            <a:off x="6096000" y="0"/>
            <a:ext cx="10287000" cy="6858000"/>
          </a:xfrm>
          <a:prstGeom prst="triangle">
            <a:avLst/>
          </a:prstGeom>
        </p:spPr>
      </p:pic>
      <p:cxnSp>
        <p:nvCxnSpPr>
          <p:cNvPr id="41" name="Straight Connector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3662" y="2219461"/>
            <a:ext cx="0" cy="7478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6">
            <a:extLst>
              <a:ext uri="{FF2B5EF4-FFF2-40B4-BE49-F238E27FC236}">
                <a16:creationId xmlns:a16="http://schemas.microsoft.com/office/drawing/2014/main" id="{3AA7395D-1D38-4FCE-8EB0-8BB12A704F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1874250"/>
            <a:ext cx="6724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Lorem</a:t>
            </a:r>
            <a:r>
              <a:rPr lang="es-ES" sz="2000" dirty="0"/>
              <a:t> </a:t>
            </a:r>
            <a:r>
              <a:rPr lang="es-ES" sz="2000" dirty="0" err="1"/>
              <a:t>ipsum</a:t>
            </a:r>
            <a:r>
              <a:rPr lang="es-ES" sz="2000" dirty="0"/>
              <a:t> dolor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consectetur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elit</a:t>
            </a:r>
            <a:r>
              <a:rPr lang="es-ES" sz="2000" dirty="0"/>
              <a:t>, sed do </a:t>
            </a:r>
            <a:r>
              <a:rPr lang="es-ES" sz="2000" dirty="0" err="1"/>
              <a:t>eiusmod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incididunt</a:t>
            </a:r>
            <a:r>
              <a:rPr lang="es-ES" sz="2000" dirty="0"/>
              <a:t> ut labore et </a:t>
            </a:r>
            <a:r>
              <a:rPr lang="es-ES" sz="2000" dirty="0" err="1"/>
              <a:t>dolore</a:t>
            </a:r>
            <a:r>
              <a:rPr lang="es-ES" sz="2000" dirty="0"/>
              <a:t> magna </a:t>
            </a:r>
            <a:r>
              <a:rPr lang="es-ES" sz="2000" dirty="0" err="1"/>
              <a:t>aliqua</a:t>
            </a:r>
            <a:r>
              <a:rPr lang="es-ES" sz="2000" dirty="0"/>
              <a:t>. 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97D6777-0B7B-48A2-A845-89417286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chemeClr val="tx2"/>
                </a:solidFill>
              </a:rPr>
              <a:pPr/>
              <a:t>4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9" name="Logo ES Bl">
            <a:hlinkClick r:id="rId4"/>
            <a:extLst>
              <a:ext uri="{FF2B5EF4-FFF2-40B4-BE49-F238E27FC236}">
                <a16:creationId xmlns:a16="http://schemas.microsoft.com/office/drawing/2014/main" id="{3171F446-DE8E-B663-A9BC-29D9E2CD8E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41804"/>
            <a:ext cx="1271825" cy="74115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C2F4F0CE-8DD2-DCAD-C6A9-D6F7CAED8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698454"/>
            <a:ext cx="6199321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800" b="1" spc="-150" dirty="0"/>
              <a:t>TITLE</a:t>
            </a:r>
            <a:endParaRPr lang="es-ES" sz="4800" b="1" spc="-150" dirty="0"/>
          </a:p>
        </p:txBody>
      </p:sp>
    </p:spTree>
    <p:extLst>
      <p:ext uri="{BB962C8B-B14F-4D97-AF65-F5344CB8AC3E}">
        <p14:creationId xmlns:p14="http://schemas.microsoft.com/office/powerpoint/2010/main" val="4419063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39434A40-1A54-4283-9C69-38EBF3F19C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161426"/>
            <a:ext cx="8915139" cy="15696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1" name="Straight Connector 4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833662" y="2219461"/>
            <a:ext cx="0" cy="74783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F97D6777-0B7B-48A2-A845-894172860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13BF9-5145-4417-B95D-FA8627973885}" type="slidenum">
              <a:rPr lang="en-US" smtClean="0">
                <a:solidFill>
                  <a:schemeClr val="tx2"/>
                </a:solidFill>
              </a:rPr>
              <a:pPr/>
              <a:t>5</a:t>
            </a:fld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Imagen 21">
            <a:hlinkClick r:id="rId3"/>
            <a:extLst>
              <a:ext uri="{FF2B5EF4-FFF2-40B4-BE49-F238E27FC236}">
                <a16:creationId xmlns:a16="http://schemas.microsoft.com/office/drawing/2014/main" id="{EB223617-10E2-41C9-A64F-CDE966448B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46019"/>
            <a:ext cx="1304225" cy="76004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3114E74-D3CB-4AB6-BF99-FD5A83241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5" r="7365"/>
          <a:stretch/>
        </p:blipFill>
        <p:spPr>
          <a:xfrm>
            <a:off x="6894341" y="1732426"/>
            <a:ext cx="8776418" cy="6858000"/>
          </a:xfrm>
          <a:prstGeom prst="diamond">
            <a:avLst/>
          </a:prstGeom>
        </p:spPr>
      </p:pic>
      <p:pic>
        <p:nvPicPr>
          <p:cNvPr id="15" name="Logo ES Bl">
            <a:hlinkClick r:id="rId6"/>
            <a:extLst>
              <a:ext uri="{FF2B5EF4-FFF2-40B4-BE49-F238E27FC236}">
                <a16:creationId xmlns:a16="http://schemas.microsoft.com/office/drawing/2014/main" id="{CD48D0E8-0F65-9823-55B8-295D3E774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438" y="5941804"/>
            <a:ext cx="1271825" cy="74115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786D20D-5EED-5CDF-51B0-A0D5D749C2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698454"/>
            <a:ext cx="6199321" cy="556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4800" b="1" spc="-150" dirty="0"/>
              <a:t>TITLE</a:t>
            </a:r>
            <a:endParaRPr lang="es-ES" sz="4800" b="1" spc="-150" dirty="0"/>
          </a:p>
        </p:txBody>
      </p:sp>
      <p:sp>
        <p:nvSpPr>
          <p:cNvPr id="7" name="Rectangle 26">
            <a:extLst>
              <a:ext uri="{FF2B5EF4-FFF2-40B4-BE49-F238E27FC236}">
                <a16:creationId xmlns:a16="http://schemas.microsoft.com/office/drawing/2014/main" id="{E9B98EC8-FD9D-1D76-1D57-CD02B263D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1874250"/>
            <a:ext cx="6724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/>
              <a:t>Lorem</a:t>
            </a:r>
            <a:r>
              <a:rPr lang="es-ES" sz="2000" dirty="0"/>
              <a:t> </a:t>
            </a:r>
            <a:r>
              <a:rPr lang="es-ES" sz="2000" dirty="0" err="1"/>
              <a:t>ipsum</a:t>
            </a:r>
            <a:r>
              <a:rPr lang="es-ES" sz="2000" dirty="0"/>
              <a:t> dolor </a:t>
            </a:r>
            <a:r>
              <a:rPr lang="es-ES" sz="2000" dirty="0" err="1"/>
              <a:t>sit</a:t>
            </a:r>
            <a:r>
              <a:rPr lang="es-ES" sz="2000" dirty="0"/>
              <a:t> </a:t>
            </a:r>
            <a:r>
              <a:rPr lang="es-ES" sz="2000" dirty="0" err="1"/>
              <a:t>amet</a:t>
            </a:r>
            <a:r>
              <a:rPr lang="es-ES" sz="2000" dirty="0"/>
              <a:t>, </a:t>
            </a:r>
            <a:r>
              <a:rPr lang="es-ES" sz="2000" dirty="0" err="1"/>
              <a:t>consectetur</a:t>
            </a:r>
            <a:r>
              <a:rPr lang="es-ES" sz="2000" dirty="0"/>
              <a:t> </a:t>
            </a:r>
            <a:r>
              <a:rPr lang="es-ES" sz="2000" dirty="0" err="1"/>
              <a:t>adipiscing</a:t>
            </a:r>
            <a:r>
              <a:rPr lang="es-ES" sz="2000" dirty="0"/>
              <a:t> </a:t>
            </a:r>
            <a:r>
              <a:rPr lang="es-ES" sz="2000" dirty="0" err="1"/>
              <a:t>elit</a:t>
            </a:r>
            <a:r>
              <a:rPr lang="es-ES" sz="2000" dirty="0"/>
              <a:t>, sed do </a:t>
            </a:r>
            <a:r>
              <a:rPr lang="es-ES" sz="2000" dirty="0" err="1"/>
              <a:t>eiusmod</a:t>
            </a:r>
            <a:r>
              <a:rPr lang="es-ES" sz="2000" dirty="0"/>
              <a:t> </a:t>
            </a:r>
            <a:r>
              <a:rPr lang="es-ES" sz="2000" dirty="0" err="1"/>
              <a:t>tempor</a:t>
            </a:r>
            <a:r>
              <a:rPr lang="es-ES" sz="2000" dirty="0"/>
              <a:t> </a:t>
            </a:r>
            <a:r>
              <a:rPr lang="es-ES" sz="2000" dirty="0" err="1"/>
              <a:t>incididunt</a:t>
            </a:r>
            <a:r>
              <a:rPr lang="es-ES" sz="2000" dirty="0"/>
              <a:t> ut labore et </a:t>
            </a:r>
            <a:r>
              <a:rPr lang="es-ES" sz="2000" dirty="0" err="1"/>
              <a:t>dolore</a:t>
            </a:r>
            <a:r>
              <a:rPr lang="es-ES" sz="2000" dirty="0"/>
              <a:t> magna </a:t>
            </a:r>
            <a:r>
              <a:rPr lang="es-ES" sz="2000" dirty="0" err="1"/>
              <a:t>aliqua</a:t>
            </a:r>
            <a:r>
              <a:rPr lang="es-ES" sz="2000" dirty="0"/>
              <a:t>. </a:t>
            </a:r>
            <a:endParaRPr lang="es-ES" sz="2800" dirty="0"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:a16="http://schemas.microsoft.com/office/drawing/2014/main" id="{A2ED9286-414C-91F1-4963-69C935894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1904" y="5433972"/>
            <a:ext cx="67241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solidFill>
                  <a:schemeClr val="bg1"/>
                </a:solidFill>
              </a:rPr>
              <a:t>Lorem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ipsum</a:t>
            </a:r>
            <a:r>
              <a:rPr lang="es-ES" sz="2000" dirty="0">
                <a:solidFill>
                  <a:schemeClr val="bg1"/>
                </a:solidFill>
              </a:rPr>
              <a:t> dolor </a:t>
            </a:r>
            <a:r>
              <a:rPr lang="es-ES" sz="2000" dirty="0" err="1">
                <a:solidFill>
                  <a:schemeClr val="bg1"/>
                </a:solidFill>
              </a:rPr>
              <a:t>sit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amet</a:t>
            </a:r>
            <a:r>
              <a:rPr lang="es-ES" sz="2000" dirty="0">
                <a:solidFill>
                  <a:schemeClr val="bg1"/>
                </a:solidFill>
              </a:rPr>
              <a:t>, </a:t>
            </a:r>
            <a:r>
              <a:rPr lang="es-ES" sz="2000" dirty="0" err="1">
                <a:solidFill>
                  <a:schemeClr val="bg1"/>
                </a:solidFill>
              </a:rPr>
              <a:t>consectetur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adipiscing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elit</a:t>
            </a:r>
            <a:r>
              <a:rPr lang="es-ES" sz="2000" dirty="0">
                <a:solidFill>
                  <a:schemeClr val="bg1"/>
                </a:solidFill>
              </a:rPr>
              <a:t>, sed do </a:t>
            </a:r>
            <a:r>
              <a:rPr lang="es-ES" sz="2000" dirty="0" err="1">
                <a:solidFill>
                  <a:schemeClr val="bg1"/>
                </a:solidFill>
              </a:rPr>
              <a:t>eiusmod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tempor</a:t>
            </a:r>
            <a:r>
              <a:rPr lang="es-ES" sz="2000" dirty="0">
                <a:solidFill>
                  <a:schemeClr val="bg1"/>
                </a:solidFill>
              </a:rPr>
              <a:t> </a:t>
            </a:r>
            <a:r>
              <a:rPr lang="es-ES" sz="2000" dirty="0" err="1">
                <a:solidFill>
                  <a:schemeClr val="bg1"/>
                </a:solidFill>
              </a:rPr>
              <a:t>incididunt</a:t>
            </a:r>
            <a:r>
              <a:rPr lang="es-ES" sz="2000" dirty="0">
                <a:solidFill>
                  <a:schemeClr val="bg1"/>
                </a:solidFill>
              </a:rPr>
              <a:t> ut labore et </a:t>
            </a:r>
            <a:r>
              <a:rPr lang="es-ES" sz="2000" dirty="0" err="1">
                <a:solidFill>
                  <a:schemeClr val="bg1"/>
                </a:solidFill>
              </a:rPr>
              <a:t>dolore</a:t>
            </a:r>
            <a:r>
              <a:rPr lang="es-ES" sz="2000" dirty="0">
                <a:solidFill>
                  <a:schemeClr val="bg1"/>
                </a:solidFill>
              </a:rPr>
              <a:t> magna </a:t>
            </a:r>
            <a:r>
              <a:rPr lang="es-ES" sz="2000" dirty="0" err="1">
                <a:solidFill>
                  <a:schemeClr val="bg1"/>
                </a:solidFill>
              </a:rPr>
              <a:t>aliqua</a:t>
            </a:r>
            <a:r>
              <a:rPr lang="es-ES" sz="2000" dirty="0">
                <a:solidFill>
                  <a:schemeClr val="bg1"/>
                </a:solidFill>
              </a:rPr>
              <a:t>. </a:t>
            </a:r>
            <a:endParaRPr lang="es-ES" sz="28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4962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3C3C3C"/>
      </a:dk1>
      <a:lt1>
        <a:srgbClr val="FFFFFF"/>
      </a:lt1>
      <a:dk2>
        <a:srgbClr val="313C41"/>
      </a:dk2>
      <a:lt2>
        <a:srgbClr val="FFFFFF"/>
      </a:lt2>
      <a:accent1>
        <a:srgbClr val="65A8DE"/>
      </a:accent1>
      <a:accent2>
        <a:srgbClr val="65A8DE"/>
      </a:accent2>
      <a:accent3>
        <a:srgbClr val="65A8DE"/>
      </a:accent3>
      <a:accent4>
        <a:srgbClr val="65A8DE"/>
      </a:accent4>
      <a:accent5>
        <a:srgbClr val="65A8DE"/>
      </a:accent5>
      <a:accent6>
        <a:srgbClr val="65A8DE"/>
      </a:accent6>
      <a:hlink>
        <a:srgbClr val="65A8DE"/>
      </a:hlink>
      <a:folHlink>
        <a:srgbClr val="65A8DE"/>
      </a:folHlink>
    </a:clrScheme>
    <a:fontScheme name="Personalizado 2">
      <a:majorFont>
        <a:latin typeface="Hero Light"/>
        <a:ea typeface=""/>
        <a:cs typeface=""/>
      </a:majorFont>
      <a:minorFont>
        <a:latin typeface="verdana 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fb8826-f12e-4924-baef-6261c5e2d283" xsi:nil="true"/>
    <lcf76f155ced4ddcb4097134ff3c332f xmlns="acc078c1-2f3f-4a66-a51b-ce999a02f56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FECFCD92EF0B34CA359753BB4FE61CC" ma:contentTypeVersion="18" ma:contentTypeDescription="Crear nuevo documento." ma:contentTypeScope="" ma:versionID="c1550a18f66156e6447160249c48400e">
  <xsd:schema xmlns:xsd="http://www.w3.org/2001/XMLSchema" xmlns:xs="http://www.w3.org/2001/XMLSchema" xmlns:p="http://schemas.microsoft.com/office/2006/metadata/properties" xmlns:ns2="acc078c1-2f3f-4a66-a51b-ce999a02f568" xmlns:ns3="e3fb8826-f12e-4924-baef-6261c5e2d283" targetNamespace="http://schemas.microsoft.com/office/2006/metadata/properties" ma:root="true" ma:fieldsID="a18a491b6e1f221d465438804328685b" ns2:_="" ns3:_="">
    <xsd:import namespace="acc078c1-2f3f-4a66-a51b-ce999a02f568"/>
    <xsd:import namespace="e3fb8826-f12e-4924-baef-6261c5e2d2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078c1-2f3f-4a66-a51b-ce999a02f5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Etiquetas de imagen" ma:readOnly="false" ma:fieldId="{5cf76f15-5ced-4ddc-b409-7134ff3c332f}" ma:taxonomyMulti="true" ma:sspId="02e3edc0-ae0d-4580-a1c6-0cf64f169c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fb8826-f12e-4924-baef-6261c5e2d2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806d981-8cd1-4407-a789-aeb0279787c9}" ma:internalName="TaxCatchAll" ma:showField="CatchAllData" ma:web="e3fb8826-f12e-4924-baef-6261c5e2d2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FEC913-307A-44AD-80BD-E2727849D304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acc078c1-2f3f-4a66-a51b-ce999a02f568"/>
    <ds:schemaRef ds:uri="http://purl.org/dc/elements/1.1/"/>
    <ds:schemaRef ds:uri="http://purl.org/dc/terms/"/>
    <ds:schemaRef ds:uri="e3fb8826-f12e-4924-baef-6261c5e2d283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860D15B-56CB-4B61-B338-12785A3FE0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cc078c1-2f3f-4a66-a51b-ce999a02f568"/>
    <ds:schemaRef ds:uri="e3fb8826-f12e-4924-baef-6261c5e2d28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BFBE204-492B-47F6-8605-B1DCDB721E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3806</TotalTime>
  <Words>190</Words>
  <Application>Microsoft Office PowerPoint</Application>
  <PresentationFormat>Panorámica</PresentationFormat>
  <Paragraphs>22</Paragraphs>
  <Slides>5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Hero Light</vt:lpstr>
      <vt:lpstr>Verdana</vt:lpstr>
      <vt:lpstr>verdana 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Únete a Skål International</dc:title>
  <dc:creator>Skål International</dc:creator>
  <cp:lastModifiedBy>Cristina Rubio. MyRed</cp:lastModifiedBy>
  <cp:revision>49</cp:revision>
  <dcterms:created xsi:type="dcterms:W3CDTF">2020-02-25T12:05:48Z</dcterms:created>
  <dcterms:modified xsi:type="dcterms:W3CDTF">2023-08-24T10:18:44Z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0x0101006FECFCD92EF0B34CA359753BB4FE61CC</vt:lpwstr>
  </property>
  <property fmtid="{D5CDD505-2E9C-101B-9397-08002B2CF9AE}" pid="3" name="MediaServiceImageTags">
    <vt:lpwstr/>
  </property>
</Properties>
</file>